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2" r:id="rId2"/>
    <p:sldId id="261" r:id="rId3"/>
    <p:sldId id="256" r:id="rId4"/>
    <p:sldId id="266" r:id="rId5"/>
    <p:sldId id="259" r:id="rId6"/>
    <p:sldId id="264" r:id="rId7"/>
    <p:sldId id="265" r:id="rId8"/>
    <p:sldId id="267"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48310D-DE87-4BBE-9467-C2CE973643AF}" v="726" dt="2021-05-04T07:12:34.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7" autoAdjust="0"/>
    <p:restoredTop sz="94293" autoAdjust="0"/>
  </p:normalViewPr>
  <p:slideViewPr>
    <p:cSldViewPr snapToGrid="0">
      <p:cViewPr varScale="1">
        <p:scale>
          <a:sx n="153" d="100"/>
          <a:sy n="153" d="100"/>
        </p:scale>
        <p:origin x="6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th Cassellius" userId="3ff09d4aacf0405e" providerId="LiveId" clId="{5A48310D-DE87-4BBE-9467-C2CE973643AF}"/>
    <pc:docChg chg="undo custSel addSld delSld modSld sldOrd">
      <pc:chgData name="Seth Cassellius" userId="3ff09d4aacf0405e" providerId="LiveId" clId="{5A48310D-DE87-4BBE-9467-C2CE973643AF}" dt="2021-05-04T07:18:58.034" v="3558" actId="47"/>
      <pc:docMkLst>
        <pc:docMk/>
      </pc:docMkLst>
      <pc:sldChg chg="addSp delSp modSp mod">
        <pc:chgData name="Seth Cassellius" userId="3ff09d4aacf0405e" providerId="LiveId" clId="{5A48310D-DE87-4BBE-9467-C2CE973643AF}" dt="2021-05-04T05:04:33.602" v="2846" actId="14100"/>
        <pc:sldMkLst>
          <pc:docMk/>
          <pc:sldMk cId="4091200465" sldId="256"/>
        </pc:sldMkLst>
        <pc:spChg chg="mod">
          <ac:chgData name="Seth Cassellius" userId="3ff09d4aacf0405e" providerId="LiveId" clId="{5A48310D-DE87-4BBE-9467-C2CE973643AF}" dt="2021-05-04T04:33:51.686" v="1605" actId="1076"/>
          <ac:spMkLst>
            <pc:docMk/>
            <pc:sldMk cId="4091200465" sldId="256"/>
            <ac:spMk id="2" creationId="{91A505D7-238E-483F-8723-FBCC7B1E809C}"/>
          </ac:spMkLst>
        </pc:spChg>
        <pc:spChg chg="add mod">
          <ac:chgData name="Seth Cassellius" userId="3ff09d4aacf0405e" providerId="LiveId" clId="{5A48310D-DE87-4BBE-9467-C2CE973643AF}" dt="2021-05-04T04:34:55.622" v="1624" actId="20577"/>
          <ac:spMkLst>
            <pc:docMk/>
            <pc:sldMk cId="4091200465" sldId="256"/>
            <ac:spMk id="6" creationId="{18E0C88E-01C9-4281-8A50-D407AC6AE868}"/>
          </ac:spMkLst>
        </pc:spChg>
        <pc:spChg chg="add del mod">
          <ac:chgData name="Seth Cassellius" userId="3ff09d4aacf0405e" providerId="LiveId" clId="{5A48310D-DE87-4BBE-9467-C2CE973643AF}" dt="2021-05-04T04:34:04.830" v="1609"/>
          <ac:spMkLst>
            <pc:docMk/>
            <pc:sldMk cId="4091200465" sldId="256"/>
            <ac:spMk id="7" creationId="{800F838A-647D-4721-A40A-828CA71E36F3}"/>
          </ac:spMkLst>
        </pc:spChg>
        <pc:picChg chg="mod">
          <ac:chgData name="Seth Cassellius" userId="3ff09d4aacf0405e" providerId="LiveId" clId="{5A48310D-DE87-4BBE-9467-C2CE973643AF}" dt="2021-05-04T05:04:33.602" v="2846" actId="14100"/>
          <ac:picMkLst>
            <pc:docMk/>
            <pc:sldMk cId="4091200465" sldId="256"/>
            <ac:picMk id="5" creationId="{223C3D2B-34D1-4005-B42A-BCAF973BB5CC}"/>
          </ac:picMkLst>
        </pc:picChg>
        <pc:picChg chg="add del mod">
          <ac:chgData name="Seth Cassellius" userId="3ff09d4aacf0405e" providerId="LiveId" clId="{5A48310D-DE87-4BBE-9467-C2CE973643AF}" dt="2021-05-04T03:22:46.823" v="396" actId="478"/>
          <ac:picMkLst>
            <pc:docMk/>
            <pc:sldMk cId="4091200465" sldId="256"/>
            <ac:picMk id="7" creationId="{B64C61C1-2922-4629-B9EF-3F24DB765421}"/>
          </ac:picMkLst>
        </pc:picChg>
        <pc:picChg chg="add del mod">
          <ac:chgData name="Seth Cassellius" userId="3ff09d4aacf0405e" providerId="LiveId" clId="{5A48310D-DE87-4BBE-9467-C2CE973643AF}" dt="2021-05-04T03:22:39.791" v="395" actId="478"/>
          <ac:picMkLst>
            <pc:docMk/>
            <pc:sldMk cId="4091200465" sldId="256"/>
            <ac:picMk id="9" creationId="{6CF71779-7C77-4C44-9417-B05518B10FD5}"/>
          </ac:picMkLst>
        </pc:picChg>
      </pc:sldChg>
      <pc:sldChg chg="del setBg">
        <pc:chgData name="Seth Cassellius" userId="3ff09d4aacf0405e" providerId="LiveId" clId="{5A48310D-DE87-4BBE-9467-C2CE973643AF}" dt="2021-05-04T03:19:17.920" v="372" actId="47"/>
        <pc:sldMkLst>
          <pc:docMk/>
          <pc:sldMk cId="2012475878" sldId="257"/>
        </pc:sldMkLst>
      </pc:sldChg>
      <pc:sldChg chg="addSp delSp modSp new del mod ord setBg">
        <pc:chgData name="Seth Cassellius" userId="3ff09d4aacf0405e" providerId="LiveId" clId="{5A48310D-DE87-4BBE-9467-C2CE973643AF}" dt="2021-05-04T04:07:44.996" v="1350" actId="47"/>
        <pc:sldMkLst>
          <pc:docMk/>
          <pc:sldMk cId="1701381074" sldId="258"/>
        </pc:sldMkLst>
        <pc:spChg chg="add del">
          <ac:chgData name="Seth Cassellius" userId="3ff09d4aacf0405e" providerId="LiveId" clId="{5A48310D-DE87-4BBE-9467-C2CE973643AF}" dt="2021-05-04T03:28:10.393" v="420" actId="26606"/>
          <ac:spMkLst>
            <pc:docMk/>
            <pc:sldMk cId="1701381074" sldId="258"/>
            <ac:spMk id="10" creationId="{6A01907A-BF04-440F-BA0D-49BC9627344C}"/>
          </ac:spMkLst>
        </pc:spChg>
        <pc:spChg chg="add del">
          <ac:chgData name="Seth Cassellius" userId="3ff09d4aacf0405e" providerId="LiveId" clId="{5A48310D-DE87-4BBE-9467-C2CE973643AF}" dt="2021-05-04T03:28:11.718" v="422" actId="26606"/>
          <ac:spMkLst>
            <pc:docMk/>
            <pc:sldMk cId="1701381074" sldId="258"/>
            <ac:spMk id="12" creationId="{54C1EE6B-C083-4C1C-8B8B-609D7C6644F9}"/>
          </ac:spMkLst>
        </pc:spChg>
        <pc:spChg chg="add del">
          <ac:chgData name="Seth Cassellius" userId="3ff09d4aacf0405e" providerId="LiveId" clId="{5A48310D-DE87-4BBE-9467-C2CE973643AF}" dt="2021-05-04T03:28:12.144" v="424" actId="26606"/>
          <ac:spMkLst>
            <pc:docMk/>
            <pc:sldMk cId="1701381074" sldId="258"/>
            <ac:spMk id="14" creationId="{C11DAA6D-DC59-484E-B3D4-532D08B5E100}"/>
          </ac:spMkLst>
        </pc:spChg>
        <pc:spChg chg="add del">
          <ac:chgData name="Seth Cassellius" userId="3ff09d4aacf0405e" providerId="LiveId" clId="{5A48310D-DE87-4BBE-9467-C2CE973643AF}" dt="2021-05-04T03:28:12.144" v="424" actId="26606"/>
          <ac:spMkLst>
            <pc:docMk/>
            <pc:sldMk cId="1701381074" sldId="258"/>
            <ac:spMk id="15" creationId="{1E0EE507-7152-4DB9-AB28-B6C0FA6F541C}"/>
          </ac:spMkLst>
        </pc:spChg>
        <pc:spChg chg="add del">
          <ac:chgData name="Seth Cassellius" userId="3ff09d4aacf0405e" providerId="LiveId" clId="{5A48310D-DE87-4BBE-9467-C2CE973643AF}" dt="2021-05-04T03:28:12.594" v="426" actId="26606"/>
          <ac:spMkLst>
            <pc:docMk/>
            <pc:sldMk cId="1701381074" sldId="258"/>
            <ac:spMk id="17" creationId="{D004E336-8E93-46FD-A7CD-2D15E010988F}"/>
          </ac:spMkLst>
        </pc:spChg>
        <pc:spChg chg="add del">
          <ac:chgData name="Seth Cassellius" userId="3ff09d4aacf0405e" providerId="LiveId" clId="{5A48310D-DE87-4BBE-9467-C2CE973643AF}" dt="2021-05-04T03:28:13.100" v="428" actId="26606"/>
          <ac:spMkLst>
            <pc:docMk/>
            <pc:sldMk cId="1701381074" sldId="258"/>
            <ac:spMk id="19" creationId="{C60D8E68-3C34-4C0E-AD3E-80B283FF3661}"/>
          </ac:spMkLst>
        </pc:spChg>
        <pc:spChg chg="add del">
          <ac:chgData name="Seth Cassellius" userId="3ff09d4aacf0405e" providerId="LiveId" clId="{5A48310D-DE87-4BBE-9467-C2CE973643AF}" dt="2021-05-04T03:28:13.100" v="428" actId="26606"/>
          <ac:spMkLst>
            <pc:docMk/>
            <pc:sldMk cId="1701381074" sldId="258"/>
            <ac:spMk id="20" creationId="{7188AEC5-C3B6-4F84-960F-0246A53F71E9}"/>
          </ac:spMkLst>
        </pc:spChg>
        <pc:spChg chg="add del">
          <ac:chgData name="Seth Cassellius" userId="3ff09d4aacf0405e" providerId="LiveId" clId="{5A48310D-DE87-4BBE-9467-C2CE973643AF}" dt="2021-05-04T03:28:13.825" v="430" actId="26606"/>
          <ac:spMkLst>
            <pc:docMk/>
            <pc:sldMk cId="1701381074" sldId="258"/>
            <ac:spMk id="22" creationId="{F9E75D15-CF17-4901-A858-1470ED65977D}"/>
          </ac:spMkLst>
        </pc:spChg>
        <pc:spChg chg="add del">
          <ac:chgData name="Seth Cassellius" userId="3ff09d4aacf0405e" providerId="LiveId" clId="{5A48310D-DE87-4BBE-9467-C2CE973643AF}" dt="2021-05-04T03:28:13.825" v="430" actId="26606"/>
          <ac:spMkLst>
            <pc:docMk/>
            <pc:sldMk cId="1701381074" sldId="258"/>
            <ac:spMk id="23" creationId="{BDF323B8-8C06-4F56-BB4B-B8857128A096}"/>
          </ac:spMkLst>
        </pc:spChg>
        <pc:spChg chg="add del">
          <ac:chgData name="Seth Cassellius" userId="3ff09d4aacf0405e" providerId="LiveId" clId="{5A48310D-DE87-4BBE-9467-C2CE973643AF}" dt="2021-05-04T03:28:14.646" v="432" actId="26606"/>
          <ac:spMkLst>
            <pc:docMk/>
            <pc:sldMk cId="1701381074" sldId="258"/>
            <ac:spMk id="25" creationId="{6A01907A-BF04-440F-BA0D-49BC9627344C}"/>
          </ac:spMkLst>
        </pc:spChg>
        <pc:spChg chg="add del">
          <ac:chgData name="Seth Cassellius" userId="3ff09d4aacf0405e" providerId="LiveId" clId="{5A48310D-DE87-4BBE-9467-C2CE973643AF}" dt="2021-05-04T03:28:15.890" v="434" actId="26606"/>
          <ac:spMkLst>
            <pc:docMk/>
            <pc:sldMk cId="1701381074" sldId="258"/>
            <ac:spMk id="27" creationId="{732012F0-A79F-4166-AAFD-796C07F49415}"/>
          </ac:spMkLst>
        </pc:spChg>
        <pc:spChg chg="add del">
          <ac:chgData name="Seth Cassellius" userId="3ff09d4aacf0405e" providerId="LiveId" clId="{5A48310D-DE87-4BBE-9467-C2CE973643AF}" dt="2021-05-04T03:28:17.034" v="436" actId="26606"/>
          <ac:spMkLst>
            <pc:docMk/>
            <pc:sldMk cId="1701381074" sldId="258"/>
            <ac:spMk id="29" creationId="{E7597382-59B5-427B-9E49-55383F0A5561}"/>
          </ac:spMkLst>
        </pc:spChg>
        <pc:spChg chg="add del">
          <ac:chgData name="Seth Cassellius" userId="3ff09d4aacf0405e" providerId="LiveId" clId="{5A48310D-DE87-4BBE-9467-C2CE973643AF}" dt="2021-05-04T03:28:17.034" v="436" actId="26606"/>
          <ac:spMkLst>
            <pc:docMk/>
            <pc:sldMk cId="1701381074" sldId="258"/>
            <ac:spMk id="30" creationId="{26471DC7-FA6E-40EF-A167-93BB0BCE16AD}"/>
          </ac:spMkLst>
        </pc:spChg>
        <pc:spChg chg="add">
          <ac:chgData name="Seth Cassellius" userId="3ff09d4aacf0405e" providerId="LiveId" clId="{5A48310D-DE87-4BBE-9467-C2CE973643AF}" dt="2021-05-04T03:28:17.036" v="437" actId="26606"/>
          <ac:spMkLst>
            <pc:docMk/>
            <pc:sldMk cId="1701381074" sldId="258"/>
            <ac:spMk id="32" creationId="{54C1EE6B-C083-4C1C-8B8B-609D7C6644F9}"/>
          </ac:spMkLst>
        </pc:spChg>
        <pc:picChg chg="add del mod">
          <ac:chgData name="Seth Cassellius" userId="3ff09d4aacf0405e" providerId="LiveId" clId="{5A48310D-DE87-4BBE-9467-C2CE973643AF}" dt="2021-05-04T03:18:21.072" v="363" actId="478"/>
          <ac:picMkLst>
            <pc:docMk/>
            <pc:sldMk cId="1701381074" sldId="258"/>
            <ac:picMk id="3" creationId="{B783EC5D-75D9-4E7E-84E7-275B6C65694C}"/>
          </ac:picMkLst>
        </pc:picChg>
        <pc:picChg chg="add del mod ord">
          <ac:chgData name="Seth Cassellius" userId="3ff09d4aacf0405e" providerId="LiveId" clId="{5A48310D-DE87-4BBE-9467-C2CE973643AF}" dt="2021-05-04T04:03:58.705" v="1344" actId="478"/>
          <ac:picMkLst>
            <pc:docMk/>
            <pc:sldMk cId="1701381074" sldId="258"/>
            <ac:picMk id="5" creationId="{52B852CC-00DC-46C0-B0FB-5B3E2AE2FF14}"/>
          </ac:picMkLst>
        </pc:picChg>
        <pc:picChg chg="add del mod ord modCrop">
          <ac:chgData name="Seth Cassellius" userId="3ff09d4aacf0405e" providerId="LiveId" clId="{5A48310D-DE87-4BBE-9467-C2CE973643AF}" dt="2021-05-04T03:21:01.992" v="388" actId="478"/>
          <ac:picMkLst>
            <pc:docMk/>
            <pc:sldMk cId="1701381074" sldId="258"/>
            <ac:picMk id="7" creationId="{A0F93AC0-6916-4384-8273-548CCCCE7987}"/>
          </ac:picMkLst>
        </pc:picChg>
        <pc:picChg chg="add del mod">
          <ac:chgData name="Seth Cassellius" userId="3ff09d4aacf0405e" providerId="LiveId" clId="{5A48310D-DE87-4BBE-9467-C2CE973643AF}" dt="2021-05-04T03:27:56.241" v="418" actId="478"/>
          <ac:picMkLst>
            <pc:docMk/>
            <pc:sldMk cId="1701381074" sldId="258"/>
            <ac:picMk id="9" creationId="{344A8CFC-0DDB-4A91-854A-D0F6E5A325D1}"/>
          </ac:picMkLst>
        </pc:picChg>
        <pc:picChg chg="add del mod">
          <ac:chgData name="Seth Cassellius" userId="3ff09d4aacf0405e" providerId="LiveId" clId="{5A48310D-DE87-4BBE-9467-C2CE973643AF}" dt="2021-05-04T03:26:45.785" v="404" actId="478"/>
          <ac:picMkLst>
            <pc:docMk/>
            <pc:sldMk cId="1701381074" sldId="258"/>
            <ac:picMk id="11" creationId="{986DCEBD-CA06-449B-A96B-3382BAE9AAB2}"/>
          </ac:picMkLst>
        </pc:picChg>
        <pc:picChg chg="add del mod">
          <ac:chgData name="Seth Cassellius" userId="3ff09d4aacf0405e" providerId="LiveId" clId="{5A48310D-DE87-4BBE-9467-C2CE973643AF}" dt="2021-05-04T03:27:45.314" v="417" actId="478"/>
          <ac:picMkLst>
            <pc:docMk/>
            <pc:sldMk cId="1701381074" sldId="258"/>
            <ac:picMk id="13" creationId="{3564CA4B-503B-42EF-B11A-D81A57BF8EBE}"/>
          </ac:picMkLst>
        </pc:picChg>
        <pc:picChg chg="add del mod">
          <ac:chgData name="Seth Cassellius" userId="3ff09d4aacf0405e" providerId="LiveId" clId="{5A48310D-DE87-4BBE-9467-C2CE973643AF}" dt="2021-05-04T03:34:30.913" v="462" actId="478"/>
          <ac:picMkLst>
            <pc:docMk/>
            <pc:sldMk cId="1701381074" sldId="258"/>
            <ac:picMk id="18" creationId="{387591BF-34C7-45FA-A807-6EFEA7BFE429}"/>
          </ac:picMkLst>
        </pc:picChg>
        <pc:picChg chg="add del mod">
          <ac:chgData name="Seth Cassellius" userId="3ff09d4aacf0405e" providerId="LiveId" clId="{5A48310D-DE87-4BBE-9467-C2CE973643AF}" dt="2021-05-04T03:58:38.212" v="995" actId="478"/>
          <ac:picMkLst>
            <pc:docMk/>
            <pc:sldMk cId="1701381074" sldId="258"/>
            <ac:picMk id="24" creationId="{E2A6D9E3-E9E5-426B-BB6A-E2A9B6794584}"/>
          </ac:picMkLst>
        </pc:picChg>
        <pc:picChg chg="add mod">
          <ac:chgData name="Seth Cassellius" userId="3ff09d4aacf0405e" providerId="LiveId" clId="{5A48310D-DE87-4BBE-9467-C2CE973643AF}" dt="2021-05-04T04:07:14.134" v="1348" actId="1076"/>
          <ac:picMkLst>
            <pc:docMk/>
            <pc:sldMk cId="1701381074" sldId="258"/>
            <ac:picMk id="28" creationId="{712A9672-A391-4BF1-8EC4-17AC3415A35F}"/>
          </ac:picMkLst>
        </pc:picChg>
      </pc:sldChg>
      <pc:sldChg chg="new del">
        <pc:chgData name="Seth Cassellius" userId="3ff09d4aacf0405e" providerId="LiveId" clId="{5A48310D-DE87-4BBE-9467-C2CE973643AF}" dt="2021-05-04T03:09:04.920" v="1" actId="47"/>
        <pc:sldMkLst>
          <pc:docMk/>
          <pc:sldMk cId="3037776509" sldId="258"/>
        </pc:sldMkLst>
      </pc:sldChg>
      <pc:sldChg chg="delSp new del mod">
        <pc:chgData name="Seth Cassellius" userId="3ff09d4aacf0405e" providerId="LiveId" clId="{5A48310D-DE87-4BBE-9467-C2CE973643AF}" dt="2021-05-04T03:19:17.185" v="371" actId="47"/>
        <pc:sldMkLst>
          <pc:docMk/>
          <pc:sldMk cId="220221214" sldId="259"/>
        </pc:sldMkLst>
        <pc:spChg chg="del">
          <ac:chgData name="Seth Cassellius" userId="3ff09d4aacf0405e" providerId="LiveId" clId="{5A48310D-DE87-4BBE-9467-C2CE973643AF}" dt="2021-05-04T03:18:28.651" v="365" actId="478"/>
          <ac:spMkLst>
            <pc:docMk/>
            <pc:sldMk cId="220221214" sldId="259"/>
            <ac:spMk id="2" creationId="{C6F53C7D-3051-4410-A186-C9CC8F72768B}"/>
          </ac:spMkLst>
        </pc:spChg>
      </pc:sldChg>
      <pc:sldChg chg="delSp add del setBg delDesignElem">
        <pc:chgData name="Seth Cassellius" userId="3ff09d4aacf0405e" providerId="LiveId" clId="{5A48310D-DE87-4BBE-9467-C2CE973643AF}" dt="2021-05-04T03:29:24.572" v="451" actId="47"/>
        <pc:sldMkLst>
          <pc:docMk/>
          <pc:sldMk cId="746426971" sldId="259"/>
        </pc:sldMkLst>
        <pc:spChg chg="del">
          <ac:chgData name="Seth Cassellius" userId="3ff09d4aacf0405e" providerId="LiveId" clId="{5A48310D-DE87-4BBE-9467-C2CE973643AF}" dt="2021-05-04T03:28:25.632" v="439"/>
          <ac:spMkLst>
            <pc:docMk/>
            <pc:sldMk cId="746426971" sldId="259"/>
            <ac:spMk id="32" creationId="{54C1EE6B-C083-4C1C-8B8B-609D7C6644F9}"/>
          </ac:spMkLst>
        </pc:spChg>
      </pc:sldChg>
      <pc:sldChg chg="addSp delSp modSp add mod ord setBg delDesignElem">
        <pc:chgData name="Seth Cassellius" userId="3ff09d4aacf0405e" providerId="LiveId" clId="{5A48310D-DE87-4BBE-9467-C2CE973643AF}" dt="2021-05-04T06:43:55.339" v="3429" actId="14100"/>
        <pc:sldMkLst>
          <pc:docMk/>
          <pc:sldMk cId="1177861118" sldId="259"/>
        </pc:sldMkLst>
        <pc:spChg chg="add mod">
          <ac:chgData name="Seth Cassellius" userId="3ff09d4aacf0405e" providerId="LiveId" clId="{5A48310D-DE87-4BBE-9467-C2CE973643AF}" dt="2021-05-04T04:54:06.496" v="2548" actId="20577"/>
          <ac:spMkLst>
            <pc:docMk/>
            <pc:sldMk cId="1177861118" sldId="259"/>
            <ac:spMk id="2" creationId="{79AFA621-B95D-44A9-8FC7-3293EBE253D3}"/>
          </ac:spMkLst>
        </pc:spChg>
        <pc:spChg chg="add mod">
          <ac:chgData name="Seth Cassellius" userId="3ff09d4aacf0405e" providerId="LiveId" clId="{5A48310D-DE87-4BBE-9467-C2CE973643AF}" dt="2021-05-04T04:17:20.784" v="1508" actId="20577"/>
          <ac:spMkLst>
            <pc:docMk/>
            <pc:sldMk cId="1177861118" sldId="259"/>
            <ac:spMk id="7" creationId="{C0D82F04-D07D-4C08-8F88-AA8780586ADC}"/>
          </ac:spMkLst>
        </pc:spChg>
        <pc:spChg chg="add">
          <ac:chgData name="Seth Cassellius" userId="3ff09d4aacf0405e" providerId="LiveId" clId="{5A48310D-DE87-4BBE-9467-C2CE973643AF}" dt="2021-05-04T03:36:08.219" v="476" actId="26606"/>
          <ac:spMkLst>
            <pc:docMk/>
            <pc:sldMk cId="1177861118" sldId="259"/>
            <ac:spMk id="10" creationId="{54C1EE6B-C083-4C1C-8B8B-609D7C6644F9}"/>
          </ac:spMkLst>
        </pc:spChg>
        <pc:spChg chg="del">
          <ac:chgData name="Seth Cassellius" userId="3ff09d4aacf0405e" providerId="LiveId" clId="{5A48310D-DE87-4BBE-9467-C2CE973643AF}" dt="2021-05-04T03:36:04.113" v="474"/>
          <ac:spMkLst>
            <pc:docMk/>
            <pc:sldMk cId="1177861118" sldId="259"/>
            <ac:spMk id="32" creationId="{54C1EE6B-C083-4C1C-8B8B-609D7C6644F9}"/>
          </ac:spMkLst>
        </pc:spChg>
        <pc:picChg chg="add mod">
          <ac:chgData name="Seth Cassellius" userId="3ff09d4aacf0405e" providerId="LiveId" clId="{5A48310D-DE87-4BBE-9467-C2CE973643AF}" dt="2021-05-04T03:57:11.362" v="946" actId="1035"/>
          <ac:picMkLst>
            <pc:docMk/>
            <pc:sldMk cId="1177861118" sldId="259"/>
            <ac:picMk id="4" creationId="{A04AF309-4809-440C-8E01-FD309F20C489}"/>
          </ac:picMkLst>
        </pc:picChg>
        <pc:picChg chg="add mod">
          <ac:chgData name="Seth Cassellius" userId="3ff09d4aacf0405e" providerId="LiveId" clId="{5A48310D-DE87-4BBE-9467-C2CE973643AF}" dt="2021-05-04T03:57:58.867" v="980" actId="1036"/>
          <ac:picMkLst>
            <pc:docMk/>
            <pc:sldMk cId="1177861118" sldId="259"/>
            <ac:picMk id="8" creationId="{5917E5BD-11BD-42B5-9501-62BEA4BF10B3}"/>
          </ac:picMkLst>
        </pc:picChg>
        <pc:picChg chg="add mod">
          <ac:chgData name="Seth Cassellius" userId="3ff09d4aacf0405e" providerId="LiveId" clId="{5A48310D-DE87-4BBE-9467-C2CE973643AF}" dt="2021-05-04T03:57:56.970" v="977" actId="1036"/>
          <ac:picMkLst>
            <pc:docMk/>
            <pc:sldMk cId="1177861118" sldId="259"/>
            <ac:picMk id="11" creationId="{B459D122-A781-45CF-84C3-EE466F274CAE}"/>
          </ac:picMkLst>
        </pc:picChg>
        <pc:picChg chg="add del mod">
          <ac:chgData name="Seth Cassellius" userId="3ff09d4aacf0405e" providerId="LiveId" clId="{5A48310D-DE87-4BBE-9467-C2CE973643AF}" dt="2021-05-04T03:54:44.932" v="927" actId="478"/>
          <ac:picMkLst>
            <pc:docMk/>
            <pc:sldMk cId="1177861118" sldId="259"/>
            <ac:picMk id="13" creationId="{4FF877CF-53E1-44B2-A424-8F79D121B258}"/>
          </ac:picMkLst>
        </pc:picChg>
        <pc:picChg chg="add mod">
          <ac:chgData name="Seth Cassellius" userId="3ff09d4aacf0405e" providerId="LiveId" clId="{5A48310D-DE87-4BBE-9467-C2CE973643AF}" dt="2021-05-04T04:12:27.100" v="1401" actId="14100"/>
          <ac:picMkLst>
            <pc:docMk/>
            <pc:sldMk cId="1177861118" sldId="259"/>
            <ac:picMk id="15" creationId="{BFB00587-BECE-49F7-874F-6B149AFA2778}"/>
          </ac:picMkLst>
        </pc:picChg>
        <pc:picChg chg="add del mod">
          <ac:chgData name="Seth Cassellius" userId="3ff09d4aacf0405e" providerId="LiveId" clId="{5A48310D-DE87-4BBE-9467-C2CE973643AF}" dt="2021-05-04T03:55:23.960" v="931" actId="478"/>
          <ac:picMkLst>
            <pc:docMk/>
            <pc:sldMk cId="1177861118" sldId="259"/>
            <ac:picMk id="17" creationId="{2499035D-37DD-4DB7-A821-F2020AC64ABB}"/>
          </ac:picMkLst>
        </pc:picChg>
        <pc:picChg chg="add mod">
          <ac:chgData name="Seth Cassellius" userId="3ff09d4aacf0405e" providerId="LiveId" clId="{5A48310D-DE87-4BBE-9467-C2CE973643AF}" dt="2021-05-04T04:13:24.572" v="1424" actId="1036"/>
          <ac:picMkLst>
            <pc:docMk/>
            <pc:sldMk cId="1177861118" sldId="259"/>
            <ac:picMk id="19" creationId="{9F2973DE-D7E3-4C2D-87E5-550335E756F1}"/>
          </ac:picMkLst>
        </pc:picChg>
        <pc:picChg chg="add mod ord">
          <ac:chgData name="Seth Cassellius" userId="3ff09d4aacf0405e" providerId="LiveId" clId="{5A48310D-DE87-4BBE-9467-C2CE973643AF}" dt="2021-05-04T06:43:55.339" v="3429" actId="14100"/>
          <ac:picMkLst>
            <pc:docMk/>
            <pc:sldMk cId="1177861118" sldId="259"/>
            <ac:picMk id="21" creationId="{17C30B73-44DE-4A6B-90FF-D4B105772F4E}"/>
          </ac:picMkLst>
        </pc:picChg>
        <pc:picChg chg="del">
          <ac:chgData name="Seth Cassellius" userId="3ff09d4aacf0405e" providerId="LiveId" clId="{5A48310D-DE87-4BBE-9467-C2CE973643AF}" dt="2021-05-04T03:36:06.347" v="475" actId="478"/>
          <ac:picMkLst>
            <pc:docMk/>
            <pc:sldMk cId="1177861118" sldId="259"/>
            <ac:picMk id="24" creationId="{E2A6D9E3-E9E5-426B-BB6A-E2A9B6794584}"/>
          </ac:picMkLst>
        </pc:picChg>
      </pc:sldChg>
      <pc:sldChg chg="new del">
        <pc:chgData name="Seth Cassellius" userId="3ff09d4aacf0405e" providerId="LiveId" clId="{5A48310D-DE87-4BBE-9467-C2CE973643AF}" dt="2021-05-04T03:35:55.966" v="472" actId="47"/>
        <pc:sldMkLst>
          <pc:docMk/>
          <pc:sldMk cId="3572037954" sldId="259"/>
        </pc:sldMkLst>
      </pc:sldChg>
      <pc:sldChg chg="new del">
        <pc:chgData name="Seth Cassellius" userId="3ff09d4aacf0405e" providerId="LiveId" clId="{5A48310D-DE87-4BBE-9467-C2CE973643AF}" dt="2021-05-04T03:35:44.824" v="470" actId="47"/>
        <pc:sldMkLst>
          <pc:docMk/>
          <pc:sldMk cId="4275246872" sldId="259"/>
        </pc:sldMkLst>
      </pc:sldChg>
      <pc:sldChg chg="addSp delSp modSp add del mod ord setBg delDesignElem">
        <pc:chgData name="Seth Cassellius" userId="3ff09d4aacf0405e" providerId="LiveId" clId="{5A48310D-DE87-4BBE-9467-C2CE973643AF}" dt="2021-05-04T04:38:14.222" v="1658" actId="47"/>
        <pc:sldMkLst>
          <pc:docMk/>
          <pc:sldMk cId="145088459" sldId="260"/>
        </pc:sldMkLst>
        <pc:spChg chg="add mod">
          <ac:chgData name="Seth Cassellius" userId="3ff09d4aacf0405e" providerId="LiveId" clId="{5A48310D-DE87-4BBE-9467-C2CE973643AF}" dt="2021-05-04T04:14:18.203" v="1446" actId="6549"/>
          <ac:spMkLst>
            <pc:docMk/>
            <pc:sldMk cId="145088459" sldId="260"/>
            <ac:spMk id="2" creationId="{4F0E82C0-148F-4F0F-8DFB-DCAB570360AB}"/>
          </ac:spMkLst>
        </pc:spChg>
        <pc:spChg chg="add mod">
          <ac:chgData name="Seth Cassellius" userId="3ff09d4aacf0405e" providerId="LiveId" clId="{5A48310D-DE87-4BBE-9467-C2CE973643AF}" dt="2021-05-04T04:14:48.066" v="1458" actId="1076"/>
          <ac:spMkLst>
            <pc:docMk/>
            <pc:sldMk cId="145088459" sldId="260"/>
            <ac:spMk id="3" creationId="{601261F8-4DE8-4417-B995-4465EA2B1180}"/>
          </ac:spMkLst>
        </pc:spChg>
        <pc:spChg chg="add del">
          <ac:chgData name="Seth Cassellius" userId="3ff09d4aacf0405e" providerId="LiveId" clId="{5A48310D-DE87-4BBE-9467-C2CE973643AF}" dt="2021-05-04T03:36:22.114" v="480" actId="26606"/>
          <ac:spMkLst>
            <pc:docMk/>
            <pc:sldMk cId="145088459" sldId="260"/>
            <ac:spMk id="7" creationId="{6838AC06-462E-4915-8AF6-1F8C86C431E1}"/>
          </ac:spMkLst>
        </pc:spChg>
        <pc:spChg chg="del">
          <ac:chgData name="Seth Cassellius" userId="3ff09d4aacf0405e" providerId="LiveId" clId="{5A48310D-DE87-4BBE-9467-C2CE973643AF}" dt="2021-05-04T03:36:17.165" v="478"/>
          <ac:spMkLst>
            <pc:docMk/>
            <pc:sldMk cId="145088459" sldId="260"/>
            <ac:spMk id="10" creationId="{54C1EE6B-C083-4C1C-8B8B-609D7C6644F9}"/>
          </ac:spMkLst>
        </pc:spChg>
        <pc:spChg chg="add del">
          <ac:chgData name="Seth Cassellius" userId="3ff09d4aacf0405e" providerId="LiveId" clId="{5A48310D-DE87-4BBE-9467-C2CE973643AF}" dt="2021-05-04T03:36:22.114" v="480" actId="26606"/>
          <ac:spMkLst>
            <pc:docMk/>
            <pc:sldMk cId="145088459" sldId="260"/>
            <ac:spMk id="12" creationId="{1F6D8385-73F4-46D6-B09F-826FB492A02A}"/>
          </ac:spMkLst>
        </pc:spChg>
        <pc:spChg chg="add">
          <ac:chgData name="Seth Cassellius" userId="3ff09d4aacf0405e" providerId="LiveId" clId="{5A48310D-DE87-4BBE-9467-C2CE973643AF}" dt="2021-05-04T03:36:22.116" v="481" actId="26606"/>
          <ac:spMkLst>
            <pc:docMk/>
            <pc:sldMk cId="145088459" sldId="260"/>
            <ac:spMk id="14" creationId="{54C1EE6B-C083-4C1C-8B8B-609D7C6644F9}"/>
          </ac:spMkLst>
        </pc:spChg>
      </pc:sldChg>
      <pc:sldChg chg="delSp add del setBg delDesignElem">
        <pc:chgData name="Seth Cassellius" userId="3ff09d4aacf0405e" providerId="LiveId" clId="{5A48310D-DE87-4BBE-9467-C2CE973643AF}" dt="2021-05-04T03:29:25.269" v="452" actId="47"/>
        <pc:sldMkLst>
          <pc:docMk/>
          <pc:sldMk cId="1831013010" sldId="260"/>
        </pc:sldMkLst>
        <pc:spChg chg="del">
          <ac:chgData name="Seth Cassellius" userId="3ff09d4aacf0405e" providerId="LiveId" clId="{5A48310D-DE87-4BBE-9467-C2CE973643AF}" dt="2021-05-04T03:28:26.006" v="441"/>
          <ac:spMkLst>
            <pc:docMk/>
            <pc:sldMk cId="1831013010" sldId="260"/>
            <ac:spMk id="32" creationId="{54C1EE6B-C083-4C1C-8B8B-609D7C6644F9}"/>
          </ac:spMkLst>
        </pc:spChg>
      </pc:sldChg>
      <pc:sldChg chg="delSp add del setBg delDesignElem">
        <pc:chgData name="Seth Cassellius" userId="3ff09d4aacf0405e" providerId="LiveId" clId="{5A48310D-DE87-4BBE-9467-C2CE973643AF}" dt="2021-05-04T03:29:25.917" v="453" actId="47"/>
        <pc:sldMkLst>
          <pc:docMk/>
          <pc:sldMk cId="2340882851" sldId="261"/>
        </pc:sldMkLst>
        <pc:spChg chg="del">
          <ac:chgData name="Seth Cassellius" userId="3ff09d4aacf0405e" providerId="LiveId" clId="{5A48310D-DE87-4BBE-9467-C2CE973643AF}" dt="2021-05-04T03:28:26.155" v="443"/>
          <ac:spMkLst>
            <pc:docMk/>
            <pc:sldMk cId="2340882851" sldId="261"/>
            <ac:spMk id="32" creationId="{54C1EE6B-C083-4C1C-8B8B-609D7C6644F9}"/>
          </ac:spMkLst>
        </pc:spChg>
      </pc:sldChg>
      <pc:sldChg chg="addSp delSp modSp add mod ord setBg modAnim delDesignElem">
        <pc:chgData name="Seth Cassellius" userId="3ff09d4aacf0405e" providerId="LiveId" clId="{5A48310D-DE87-4BBE-9467-C2CE973643AF}" dt="2021-05-04T05:09:20.506" v="3091" actId="14100"/>
        <pc:sldMkLst>
          <pc:docMk/>
          <pc:sldMk cId="2765910841" sldId="261"/>
        </pc:sldMkLst>
        <pc:spChg chg="add">
          <ac:chgData name="Seth Cassellius" userId="3ff09d4aacf0405e" providerId="LiveId" clId="{5A48310D-DE87-4BBE-9467-C2CE973643AF}" dt="2021-05-04T04:03:47.454" v="1343" actId="26606"/>
          <ac:spMkLst>
            <pc:docMk/>
            <pc:sldMk cId="2765910841" sldId="261"/>
            <ac:spMk id="10" creationId="{54C1EE6B-C083-4C1C-8B8B-609D7C6644F9}"/>
          </ac:spMkLst>
        </pc:spChg>
        <pc:spChg chg="del">
          <ac:chgData name="Seth Cassellius" userId="3ff09d4aacf0405e" providerId="LiveId" clId="{5A48310D-DE87-4BBE-9467-C2CE973643AF}" dt="2021-05-04T04:02:44.517" v="1340"/>
          <ac:spMkLst>
            <pc:docMk/>
            <pc:sldMk cId="2765910841" sldId="261"/>
            <ac:spMk id="32" creationId="{54C1EE6B-C083-4C1C-8B8B-609D7C6644F9}"/>
          </ac:spMkLst>
        </pc:spChg>
        <pc:picChg chg="add mod">
          <ac:chgData name="Seth Cassellius" userId="3ff09d4aacf0405e" providerId="LiveId" clId="{5A48310D-DE87-4BBE-9467-C2CE973643AF}" dt="2021-05-04T05:09:20.506" v="3091" actId="14100"/>
          <ac:picMkLst>
            <pc:docMk/>
            <pc:sldMk cId="2765910841" sldId="261"/>
            <ac:picMk id="2" creationId="{DE60C11F-AF02-44DA-AD99-A6713DB5D8C1}"/>
          </ac:picMkLst>
        </pc:picChg>
      </pc:sldChg>
      <pc:sldChg chg="addSp delSp modSp new mod setBg">
        <pc:chgData name="Seth Cassellius" userId="3ff09d4aacf0405e" providerId="LiveId" clId="{5A48310D-DE87-4BBE-9467-C2CE973643AF}" dt="2021-05-04T04:09:41.810" v="1388" actId="1076"/>
        <pc:sldMkLst>
          <pc:docMk/>
          <pc:sldMk cId="1821696645" sldId="262"/>
        </pc:sldMkLst>
        <pc:spChg chg="add mod">
          <ac:chgData name="Seth Cassellius" userId="3ff09d4aacf0405e" providerId="LiveId" clId="{5A48310D-DE87-4BBE-9467-C2CE973643AF}" dt="2021-05-04T04:09:41.810" v="1388" actId="1076"/>
          <ac:spMkLst>
            <pc:docMk/>
            <pc:sldMk cId="1821696645" sldId="262"/>
            <ac:spMk id="4" creationId="{DD914799-1783-40A3-A54A-50B015E069DF}"/>
          </ac:spMkLst>
        </pc:spChg>
        <pc:picChg chg="add del mod">
          <ac:chgData name="Seth Cassellius" userId="3ff09d4aacf0405e" providerId="LiveId" clId="{5A48310D-DE87-4BBE-9467-C2CE973643AF}" dt="2021-05-04T04:09:34.286" v="1386" actId="478"/>
          <ac:picMkLst>
            <pc:docMk/>
            <pc:sldMk cId="1821696645" sldId="262"/>
            <ac:picMk id="3" creationId="{B48546A3-B67C-4BB8-A955-75EC213549FE}"/>
          </ac:picMkLst>
        </pc:picChg>
        <pc:picChg chg="add mod">
          <ac:chgData name="Seth Cassellius" userId="3ff09d4aacf0405e" providerId="LiveId" clId="{5A48310D-DE87-4BBE-9467-C2CE973643AF}" dt="2021-05-04T04:09:38.364" v="1387" actId="1076"/>
          <ac:picMkLst>
            <pc:docMk/>
            <pc:sldMk cId="1821696645" sldId="262"/>
            <ac:picMk id="6" creationId="{D15DAF0A-CC50-40B4-83B8-7DBF70024647}"/>
          </ac:picMkLst>
        </pc:picChg>
      </pc:sldChg>
      <pc:sldChg chg="delSp add del setBg delDesignElem">
        <pc:chgData name="Seth Cassellius" userId="3ff09d4aacf0405e" providerId="LiveId" clId="{5A48310D-DE87-4BBE-9467-C2CE973643AF}" dt="2021-05-04T03:29:27.311" v="455" actId="47"/>
        <pc:sldMkLst>
          <pc:docMk/>
          <pc:sldMk cId="3486979675" sldId="262"/>
        </pc:sldMkLst>
        <pc:spChg chg="del">
          <ac:chgData name="Seth Cassellius" userId="3ff09d4aacf0405e" providerId="LiveId" clId="{5A48310D-DE87-4BBE-9467-C2CE973643AF}" dt="2021-05-04T03:28:26.303" v="445"/>
          <ac:spMkLst>
            <pc:docMk/>
            <pc:sldMk cId="3486979675" sldId="262"/>
            <ac:spMk id="32" creationId="{54C1EE6B-C083-4C1C-8B8B-609D7C6644F9}"/>
          </ac:spMkLst>
        </pc:spChg>
      </pc:sldChg>
      <pc:sldChg chg="addSp delSp modSp add del mod setBg delAnim delDesignElem">
        <pc:chgData name="Seth Cassellius" userId="3ff09d4aacf0405e" providerId="LiveId" clId="{5A48310D-DE87-4BBE-9467-C2CE973643AF}" dt="2021-05-04T07:18:58.034" v="3558" actId="47"/>
        <pc:sldMkLst>
          <pc:docMk/>
          <pc:sldMk cId="2569404966" sldId="263"/>
        </pc:sldMkLst>
        <pc:spChg chg="add mod">
          <ac:chgData name="Seth Cassellius" userId="3ff09d4aacf0405e" providerId="LiveId" clId="{5A48310D-DE87-4BBE-9467-C2CE973643AF}" dt="2021-05-04T07:18:51.409" v="3557" actId="20577"/>
          <ac:spMkLst>
            <pc:docMk/>
            <pc:sldMk cId="2569404966" sldId="263"/>
            <ac:spMk id="3" creationId="{0235929E-EFA0-42A5-90E1-57FA95549C4D}"/>
          </ac:spMkLst>
        </pc:spChg>
        <pc:spChg chg="add">
          <ac:chgData name="Seth Cassellius" userId="3ff09d4aacf0405e" providerId="LiveId" clId="{5A48310D-DE87-4BBE-9467-C2CE973643AF}" dt="2021-05-04T04:18:36.568" v="1518" actId="26606"/>
          <ac:spMkLst>
            <pc:docMk/>
            <pc:sldMk cId="2569404966" sldId="263"/>
            <ac:spMk id="7" creationId="{54C1EE6B-C083-4C1C-8B8B-609D7C6644F9}"/>
          </ac:spMkLst>
        </pc:spChg>
        <pc:spChg chg="del">
          <ac:chgData name="Seth Cassellius" userId="3ff09d4aacf0405e" providerId="LiveId" clId="{5A48310D-DE87-4BBE-9467-C2CE973643AF}" dt="2021-05-04T04:18:16.739" v="1510"/>
          <ac:spMkLst>
            <pc:docMk/>
            <pc:sldMk cId="2569404966" sldId="263"/>
            <ac:spMk id="10" creationId="{54C1EE6B-C083-4C1C-8B8B-609D7C6644F9}"/>
          </ac:spMkLst>
        </pc:spChg>
        <pc:picChg chg="del">
          <ac:chgData name="Seth Cassellius" userId="3ff09d4aacf0405e" providerId="LiveId" clId="{5A48310D-DE87-4BBE-9467-C2CE973643AF}" dt="2021-05-04T04:18:18.718" v="1511" actId="478"/>
          <ac:picMkLst>
            <pc:docMk/>
            <pc:sldMk cId="2569404966" sldId="263"/>
            <ac:picMk id="2" creationId="{DE60C11F-AF02-44DA-AD99-A6713DB5D8C1}"/>
          </ac:picMkLst>
        </pc:picChg>
      </pc:sldChg>
      <pc:sldChg chg="delSp add del setBg delDesignElem">
        <pc:chgData name="Seth Cassellius" userId="3ff09d4aacf0405e" providerId="LiveId" clId="{5A48310D-DE87-4BBE-9467-C2CE973643AF}" dt="2021-05-04T03:29:26.695" v="454" actId="47"/>
        <pc:sldMkLst>
          <pc:docMk/>
          <pc:sldMk cId="2616039500" sldId="263"/>
        </pc:sldMkLst>
        <pc:spChg chg="del">
          <ac:chgData name="Seth Cassellius" userId="3ff09d4aacf0405e" providerId="LiveId" clId="{5A48310D-DE87-4BBE-9467-C2CE973643AF}" dt="2021-05-04T03:28:26.439" v="447"/>
          <ac:spMkLst>
            <pc:docMk/>
            <pc:sldMk cId="2616039500" sldId="263"/>
            <ac:spMk id="32" creationId="{54C1EE6B-C083-4C1C-8B8B-609D7C6644F9}"/>
          </ac:spMkLst>
        </pc:spChg>
      </pc:sldChg>
      <pc:sldChg chg="addSp delSp modSp add mod setBg delAnim delDesignElem">
        <pc:chgData name="Seth Cassellius" userId="3ff09d4aacf0405e" providerId="LiveId" clId="{5A48310D-DE87-4BBE-9467-C2CE973643AF}" dt="2021-05-04T04:32:08.675" v="1603" actId="1076"/>
        <pc:sldMkLst>
          <pc:docMk/>
          <pc:sldMk cId="2736977287" sldId="264"/>
        </pc:sldMkLst>
        <pc:spChg chg="add mod">
          <ac:chgData name="Seth Cassellius" userId="3ff09d4aacf0405e" providerId="LiveId" clId="{5A48310D-DE87-4BBE-9467-C2CE973643AF}" dt="2021-05-04T04:32:08.675" v="1603" actId="1076"/>
          <ac:spMkLst>
            <pc:docMk/>
            <pc:sldMk cId="2736977287" sldId="264"/>
            <ac:spMk id="2" creationId="{58F971D7-C6E4-430C-A5DA-75D97CF58CAA}"/>
          </ac:spMkLst>
        </pc:spChg>
        <pc:spChg chg="add">
          <ac:chgData name="Seth Cassellius" userId="3ff09d4aacf0405e" providerId="LiveId" clId="{5A48310D-DE87-4BBE-9467-C2CE973643AF}" dt="2021-05-04T04:18:39.677" v="1519" actId="26606"/>
          <ac:spMkLst>
            <pc:docMk/>
            <pc:sldMk cId="2736977287" sldId="264"/>
            <ac:spMk id="7" creationId="{54C1EE6B-C083-4C1C-8B8B-609D7C6644F9}"/>
          </ac:spMkLst>
        </pc:spChg>
        <pc:spChg chg="del">
          <ac:chgData name="Seth Cassellius" userId="3ff09d4aacf0405e" providerId="LiveId" clId="{5A48310D-DE87-4BBE-9467-C2CE973643AF}" dt="2021-05-04T04:18:22.494" v="1513"/>
          <ac:spMkLst>
            <pc:docMk/>
            <pc:sldMk cId="2736977287" sldId="264"/>
            <ac:spMk id="10" creationId="{54C1EE6B-C083-4C1C-8B8B-609D7C6644F9}"/>
          </ac:spMkLst>
        </pc:spChg>
        <pc:picChg chg="del">
          <ac:chgData name="Seth Cassellius" userId="3ff09d4aacf0405e" providerId="LiveId" clId="{5A48310D-DE87-4BBE-9467-C2CE973643AF}" dt="2021-05-04T04:18:25.309" v="1516" actId="478"/>
          <ac:picMkLst>
            <pc:docMk/>
            <pc:sldMk cId="2736977287" sldId="264"/>
            <ac:picMk id="2" creationId="{DE60C11F-AF02-44DA-AD99-A6713DB5D8C1}"/>
          </ac:picMkLst>
        </pc:picChg>
      </pc:sldChg>
      <pc:sldChg chg="modSp new mod">
        <pc:chgData name="Seth Cassellius" userId="3ff09d4aacf0405e" providerId="LiveId" clId="{5A48310D-DE87-4BBE-9467-C2CE973643AF}" dt="2021-05-04T04:48:56.423" v="2529" actId="20577"/>
        <pc:sldMkLst>
          <pc:docMk/>
          <pc:sldMk cId="1356423481" sldId="265"/>
        </pc:sldMkLst>
        <pc:spChg chg="mod">
          <ac:chgData name="Seth Cassellius" userId="3ff09d4aacf0405e" providerId="LiveId" clId="{5A48310D-DE87-4BBE-9467-C2CE973643AF}" dt="2021-05-04T04:36:42.912" v="1637" actId="20577"/>
          <ac:spMkLst>
            <pc:docMk/>
            <pc:sldMk cId="1356423481" sldId="265"/>
            <ac:spMk id="2" creationId="{2B5DD335-1F5D-4491-8905-0A0BEDF15FC3}"/>
          </ac:spMkLst>
        </pc:spChg>
        <pc:spChg chg="mod">
          <ac:chgData name="Seth Cassellius" userId="3ff09d4aacf0405e" providerId="LiveId" clId="{5A48310D-DE87-4BBE-9467-C2CE973643AF}" dt="2021-05-04T04:48:56.423" v="2529" actId="20577"/>
          <ac:spMkLst>
            <pc:docMk/>
            <pc:sldMk cId="1356423481" sldId="265"/>
            <ac:spMk id="3" creationId="{3D9CFC84-BE25-490E-B368-537198CA1E42}"/>
          </ac:spMkLst>
        </pc:spChg>
      </pc:sldChg>
      <pc:sldChg chg="delSp add del setBg delDesignElem">
        <pc:chgData name="Seth Cassellius" userId="3ff09d4aacf0405e" providerId="LiveId" clId="{5A48310D-DE87-4BBE-9467-C2CE973643AF}" dt="2021-05-04T04:18:26.143" v="1517" actId="47"/>
        <pc:sldMkLst>
          <pc:docMk/>
          <pc:sldMk cId="2002907338" sldId="265"/>
        </pc:sldMkLst>
        <pc:spChg chg="del">
          <ac:chgData name="Seth Cassellius" userId="3ff09d4aacf0405e" providerId="LiveId" clId="{5A48310D-DE87-4BBE-9467-C2CE973643AF}" dt="2021-05-04T04:18:23.639" v="1515"/>
          <ac:spMkLst>
            <pc:docMk/>
            <pc:sldMk cId="2002907338" sldId="265"/>
            <ac:spMk id="10" creationId="{54C1EE6B-C083-4C1C-8B8B-609D7C6644F9}"/>
          </ac:spMkLst>
        </pc:spChg>
      </pc:sldChg>
      <pc:sldChg chg="modSp new mod">
        <pc:chgData name="Seth Cassellius" userId="3ff09d4aacf0405e" providerId="LiveId" clId="{5A48310D-DE87-4BBE-9467-C2CE973643AF}" dt="2021-05-04T04:38:08.954" v="1657" actId="1076"/>
        <pc:sldMkLst>
          <pc:docMk/>
          <pc:sldMk cId="1649149080" sldId="266"/>
        </pc:sldMkLst>
        <pc:spChg chg="mod">
          <ac:chgData name="Seth Cassellius" userId="3ff09d4aacf0405e" providerId="LiveId" clId="{5A48310D-DE87-4BBE-9467-C2CE973643AF}" dt="2021-05-04T04:36:58.527" v="1640" actId="20577"/>
          <ac:spMkLst>
            <pc:docMk/>
            <pc:sldMk cId="1649149080" sldId="266"/>
            <ac:spMk id="2" creationId="{144DE386-0971-4B42-8FA7-F2627BF35373}"/>
          </ac:spMkLst>
        </pc:spChg>
        <pc:spChg chg="mod">
          <ac:chgData name="Seth Cassellius" userId="3ff09d4aacf0405e" providerId="LiveId" clId="{5A48310D-DE87-4BBE-9467-C2CE973643AF}" dt="2021-05-04T04:38:08.954" v="1657" actId="1076"/>
          <ac:spMkLst>
            <pc:docMk/>
            <pc:sldMk cId="1649149080" sldId="266"/>
            <ac:spMk id="3" creationId="{1B71D1FA-EFC6-456F-94E5-8AA35D46617F}"/>
          </ac:spMkLst>
        </pc:spChg>
      </pc:sldChg>
      <pc:sldChg chg="addSp delSp modSp add mod">
        <pc:chgData name="Seth Cassellius" userId="3ff09d4aacf0405e" providerId="LiveId" clId="{5A48310D-DE87-4BBE-9467-C2CE973643AF}" dt="2021-05-04T05:24:05.734" v="3394" actId="121"/>
        <pc:sldMkLst>
          <pc:docMk/>
          <pc:sldMk cId="3345411118" sldId="267"/>
        </pc:sldMkLst>
        <pc:spChg chg="mod">
          <ac:chgData name="Seth Cassellius" userId="3ff09d4aacf0405e" providerId="LiveId" clId="{5A48310D-DE87-4BBE-9467-C2CE973643AF}" dt="2021-05-04T04:39:57.483" v="1666" actId="20577"/>
          <ac:spMkLst>
            <pc:docMk/>
            <pc:sldMk cId="3345411118" sldId="267"/>
            <ac:spMk id="2" creationId="{2B5DD335-1F5D-4491-8905-0A0BEDF15FC3}"/>
          </ac:spMkLst>
        </pc:spChg>
        <pc:spChg chg="mod">
          <ac:chgData name="Seth Cassellius" userId="3ff09d4aacf0405e" providerId="LiveId" clId="{5A48310D-DE87-4BBE-9467-C2CE973643AF}" dt="2021-05-04T05:19:35.599" v="3267" actId="1076"/>
          <ac:spMkLst>
            <pc:docMk/>
            <pc:sldMk cId="3345411118" sldId="267"/>
            <ac:spMk id="3" creationId="{3D9CFC84-BE25-490E-B368-537198CA1E42}"/>
          </ac:spMkLst>
        </pc:spChg>
        <pc:spChg chg="add mod">
          <ac:chgData name="Seth Cassellius" userId="3ff09d4aacf0405e" providerId="LiveId" clId="{5A48310D-DE87-4BBE-9467-C2CE973643AF}" dt="2021-05-04T05:24:05.734" v="3394" actId="121"/>
          <ac:spMkLst>
            <pc:docMk/>
            <pc:sldMk cId="3345411118" sldId="267"/>
            <ac:spMk id="8" creationId="{9017D62D-6183-4316-AD68-B88D04C14F36}"/>
          </ac:spMkLst>
        </pc:spChg>
        <pc:picChg chg="add mod">
          <ac:chgData name="Seth Cassellius" userId="3ff09d4aacf0405e" providerId="LiveId" clId="{5A48310D-DE87-4BBE-9467-C2CE973643AF}" dt="2021-05-04T05:23:02.152" v="3324" actId="1038"/>
          <ac:picMkLst>
            <pc:docMk/>
            <pc:sldMk cId="3345411118" sldId="267"/>
            <ac:picMk id="5" creationId="{0E7CD019-9957-4031-ACB8-BB65FF24BC92}"/>
          </ac:picMkLst>
        </pc:picChg>
        <pc:picChg chg="add del mod">
          <ac:chgData name="Seth Cassellius" userId="3ff09d4aacf0405e" providerId="LiveId" clId="{5A48310D-DE87-4BBE-9467-C2CE973643AF}" dt="2021-05-04T05:19:08.821" v="3238" actId="478"/>
          <ac:picMkLst>
            <pc:docMk/>
            <pc:sldMk cId="3345411118" sldId="267"/>
            <ac:picMk id="7" creationId="{F166213C-F11A-40D7-9CEC-C0195E646FB9}"/>
          </ac:picMkLst>
        </pc:picChg>
        <pc:picChg chg="add mod">
          <ac:chgData name="Seth Cassellius" userId="3ff09d4aacf0405e" providerId="LiveId" clId="{5A48310D-DE87-4BBE-9467-C2CE973643AF}" dt="2021-05-04T05:23:14.940" v="3388" actId="1037"/>
          <ac:picMkLst>
            <pc:docMk/>
            <pc:sldMk cId="3345411118" sldId="267"/>
            <ac:picMk id="10" creationId="{32CCAC9F-51A9-404F-BF5D-2D42FFFD335B}"/>
          </ac:picMkLst>
        </pc:picChg>
        <pc:picChg chg="add del mod">
          <ac:chgData name="Seth Cassellius" userId="3ff09d4aacf0405e" providerId="LiveId" clId="{5A48310D-DE87-4BBE-9467-C2CE973643AF}" dt="2021-05-04T05:20:20.407" v="3273"/>
          <ac:picMkLst>
            <pc:docMk/>
            <pc:sldMk cId="3345411118" sldId="267"/>
            <ac:picMk id="1026" creationId="{58BA9A40-BAB2-4E8B-86AC-E85B2555F5A1}"/>
          </ac:picMkLst>
        </pc:picChg>
      </pc:sldChg>
      <pc:sldChg chg="new del">
        <pc:chgData name="Seth Cassellius" userId="3ff09d4aacf0405e" providerId="LiveId" clId="{5A48310D-DE87-4BBE-9467-C2CE973643AF}" dt="2021-05-04T05:24:45.989" v="3396" actId="680"/>
        <pc:sldMkLst>
          <pc:docMk/>
          <pc:sldMk cId="420604928" sldId="268"/>
        </pc:sldMkLst>
      </pc:sldChg>
      <pc:sldChg chg="addSp delSp modSp new mod modAnim">
        <pc:chgData name="Seth Cassellius" userId="3ff09d4aacf0405e" providerId="LiveId" clId="{5A48310D-DE87-4BBE-9467-C2CE973643AF}" dt="2021-05-04T07:16:59.563" v="3542" actId="14100"/>
        <pc:sldMkLst>
          <pc:docMk/>
          <pc:sldMk cId="3675219946" sldId="268"/>
        </pc:sldMkLst>
        <pc:spChg chg="mod">
          <ac:chgData name="Seth Cassellius" userId="3ff09d4aacf0405e" providerId="LiveId" clId="{5A48310D-DE87-4BBE-9467-C2CE973643AF}" dt="2021-05-04T07:02:25.753" v="3440" actId="1076"/>
          <ac:spMkLst>
            <pc:docMk/>
            <pc:sldMk cId="3675219946" sldId="268"/>
            <ac:spMk id="2" creationId="{7DEAD6B1-9271-428B-9544-1C51A42D9B64}"/>
          </ac:spMkLst>
        </pc:spChg>
        <pc:spChg chg="del">
          <ac:chgData name="Seth Cassellius" userId="3ff09d4aacf0405e" providerId="LiveId" clId="{5A48310D-DE87-4BBE-9467-C2CE973643AF}" dt="2021-05-04T05:25:03.879" v="3408" actId="478"/>
          <ac:spMkLst>
            <pc:docMk/>
            <pc:sldMk cId="3675219946" sldId="268"/>
            <ac:spMk id="3" creationId="{F8273E66-F996-494B-87BF-DFA30F66267F}"/>
          </ac:spMkLst>
        </pc:spChg>
        <pc:spChg chg="add mod">
          <ac:chgData name="Seth Cassellius" userId="3ff09d4aacf0405e" providerId="LiveId" clId="{5A48310D-DE87-4BBE-9467-C2CE973643AF}" dt="2021-05-04T07:16:59.563" v="3542" actId="14100"/>
          <ac:spMkLst>
            <pc:docMk/>
            <pc:sldMk cId="3675219946" sldId="268"/>
            <ac:spMk id="29" creationId="{8D1B8E0C-BDA1-4953-A675-AD362F8B7369}"/>
          </ac:spMkLst>
        </pc:spChg>
        <pc:spChg chg="add del mod">
          <ac:chgData name="Seth Cassellius" userId="3ff09d4aacf0405e" providerId="LiveId" clId="{5A48310D-DE87-4BBE-9467-C2CE973643AF}" dt="2021-05-04T07:16:02.910" v="3535" actId="478"/>
          <ac:spMkLst>
            <pc:docMk/>
            <pc:sldMk cId="3675219946" sldId="268"/>
            <ac:spMk id="30" creationId="{99E970E8-123C-446F-838A-95AE1D4D447F}"/>
          </ac:spMkLst>
        </pc:spChg>
        <pc:spChg chg="add del mod">
          <ac:chgData name="Seth Cassellius" userId="3ff09d4aacf0405e" providerId="LiveId" clId="{5A48310D-DE87-4BBE-9467-C2CE973643AF}" dt="2021-05-04T07:16:52.965" v="3541" actId="1076"/>
          <ac:spMkLst>
            <pc:docMk/>
            <pc:sldMk cId="3675219946" sldId="268"/>
            <ac:spMk id="31" creationId="{F0DCAD71-2A74-4D08-8E0D-54E395BE31C2}"/>
          </ac:spMkLst>
        </pc:spChg>
        <pc:picChg chg="add del mod">
          <ac:chgData name="Seth Cassellius" userId="3ff09d4aacf0405e" providerId="LiveId" clId="{5A48310D-DE87-4BBE-9467-C2CE973643AF}" dt="2021-05-04T06:21:17.088" v="3413" actId="478"/>
          <ac:picMkLst>
            <pc:docMk/>
            <pc:sldMk cId="3675219946" sldId="268"/>
            <ac:picMk id="5" creationId="{36092E0E-7A15-4551-A46D-C052DD057F5B}"/>
          </ac:picMkLst>
        </pc:picChg>
        <pc:picChg chg="add del mod">
          <ac:chgData name="Seth Cassellius" userId="3ff09d4aacf0405e" providerId="LiveId" clId="{5A48310D-DE87-4BBE-9467-C2CE973643AF}" dt="2021-05-04T06:21:34.197" v="3417" actId="478"/>
          <ac:picMkLst>
            <pc:docMk/>
            <pc:sldMk cId="3675219946" sldId="268"/>
            <ac:picMk id="7" creationId="{915CDC9C-E356-4F7B-9A23-17E8B441A74C}"/>
          </ac:picMkLst>
        </pc:picChg>
        <pc:picChg chg="add mod">
          <ac:chgData name="Seth Cassellius" userId="3ff09d4aacf0405e" providerId="LiveId" clId="{5A48310D-DE87-4BBE-9467-C2CE973643AF}" dt="2021-05-04T07:06:20.738" v="3461" actId="1076"/>
          <ac:picMkLst>
            <pc:docMk/>
            <pc:sldMk cId="3675219946" sldId="268"/>
            <ac:picMk id="8" creationId="{E11B81C9-9C76-4ADC-84C0-341C8CB8B4B3}"/>
          </ac:picMkLst>
        </pc:picChg>
        <pc:picChg chg="add mod">
          <ac:chgData name="Seth Cassellius" userId="3ff09d4aacf0405e" providerId="LiveId" clId="{5A48310D-DE87-4BBE-9467-C2CE973643AF}" dt="2021-05-04T07:06:22.802" v="3462" actId="1076"/>
          <ac:picMkLst>
            <pc:docMk/>
            <pc:sldMk cId="3675219946" sldId="268"/>
            <ac:picMk id="9" creationId="{D3D61617-4D5D-4848-8A04-B78B01CE1724}"/>
          </ac:picMkLst>
        </pc:picChg>
        <pc:picChg chg="add mod">
          <ac:chgData name="Seth Cassellius" userId="3ff09d4aacf0405e" providerId="LiveId" clId="{5A48310D-DE87-4BBE-9467-C2CE973643AF}" dt="2021-05-04T07:15:44.084" v="3533" actId="1076"/>
          <ac:picMkLst>
            <pc:docMk/>
            <pc:sldMk cId="3675219946" sldId="268"/>
            <ac:picMk id="10" creationId="{E3030222-5A3D-4018-9F9E-D3E7CFEE264A}"/>
          </ac:picMkLst>
        </pc:picChg>
        <pc:picChg chg="add mod modCrop">
          <ac:chgData name="Seth Cassellius" userId="3ff09d4aacf0405e" providerId="LiveId" clId="{5A48310D-DE87-4BBE-9467-C2CE973643AF}" dt="2021-05-04T07:09:26.900" v="3470" actId="1076"/>
          <ac:picMkLst>
            <pc:docMk/>
            <pc:sldMk cId="3675219946" sldId="268"/>
            <ac:picMk id="12" creationId="{ABB3E22A-3C80-4823-A5A3-F6503C23E85E}"/>
          </ac:picMkLst>
        </pc:picChg>
        <pc:cxnChg chg="add del mod">
          <ac:chgData name="Seth Cassellius" userId="3ff09d4aacf0405e" providerId="LiveId" clId="{5A48310D-DE87-4BBE-9467-C2CE973643AF}" dt="2021-05-04T07:10:03.616" v="3474" actId="11529"/>
          <ac:cxnSpMkLst>
            <pc:docMk/>
            <pc:sldMk cId="3675219946" sldId="268"/>
            <ac:cxnSpMk id="14" creationId="{73D02F4E-DE5D-4027-BCB2-9756ABF81954}"/>
          </ac:cxnSpMkLst>
        </pc:cxnChg>
        <pc:cxnChg chg="add del mod">
          <ac:chgData name="Seth Cassellius" userId="3ff09d4aacf0405e" providerId="LiveId" clId="{5A48310D-DE87-4BBE-9467-C2CE973643AF}" dt="2021-05-04T07:11:56.609" v="3498" actId="478"/>
          <ac:cxnSpMkLst>
            <pc:docMk/>
            <pc:sldMk cId="3675219946" sldId="268"/>
            <ac:cxnSpMk id="17" creationId="{F5EE669B-F2EE-4883-9DC2-7B924FA2B53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5/3/2021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5/3/2021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gif"/><Relationship Id="rId7" Type="http://schemas.openxmlformats.org/officeDocument/2006/relationships/image" Target="../media/image10.gif"/><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7.png"/><Relationship Id="rId5" Type="http://schemas.microsoft.com/office/2007/relationships/media" Target="../media/media4.mp4"/><Relationship Id="rId10" Type="http://schemas.openxmlformats.org/officeDocument/2006/relationships/image" Target="../media/image16.png"/><Relationship Id="rId4" Type="http://schemas.openxmlformats.org/officeDocument/2006/relationships/video" Target="../media/media3.mp4"/><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914799-1783-40A3-A54A-50B015E069DF}"/>
              </a:ext>
            </a:extLst>
          </p:cNvPr>
          <p:cNvSpPr txBox="1"/>
          <p:nvPr/>
        </p:nvSpPr>
        <p:spPr>
          <a:xfrm>
            <a:off x="1419225" y="2644168"/>
            <a:ext cx="5057775" cy="1569660"/>
          </a:xfrm>
          <a:prstGeom prst="rect">
            <a:avLst/>
          </a:prstGeom>
          <a:noFill/>
        </p:spPr>
        <p:txBody>
          <a:bodyPr wrap="square" rtlCol="0">
            <a:spAutoFit/>
          </a:bodyPr>
          <a:lstStyle/>
          <a:p>
            <a:r>
              <a:rPr lang="en-US" sz="9600" dirty="0">
                <a:solidFill>
                  <a:srgbClr val="00BF8F"/>
                </a:solidFill>
              </a:rPr>
              <a:t>Loading</a:t>
            </a:r>
          </a:p>
        </p:txBody>
      </p:sp>
      <p:pic>
        <p:nvPicPr>
          <p:cNvPr id="6" name="Picture 5" descr="A picture containing text&#10;&#10;Description automatically generated">
            <a:extLst>
              <a:ext uri="{FF2B5EF4-FFF2-40B4-BE49-F238E27FC236}">
                <a16:creationId xmlns:a16="http://schemas.microsoft.com/office/drawing/2014/main" id="{D15DAF0A-CC50-40B4-83B8-7DBF70024647}"/>
              </a:ext>
            </a:extLst>
          </p:cNvPr>
          <p:cNvPicPr>
            <a:picLocks noChangeAspect="1"/>
          </p:cNvPicPr>
          <p:nvPr/>
        </p:nvPicPr>
        <p:blipFill>
          <a:blip r:embed="rId2"/>
          <a:stretch>
            <a:fillRect/>
          </a:stretch>
        </p:blipFill>
        <p:spPr>
          <a:xfrm>
            <a:off x="6248400" y="1014411"/>
            <a:ext cx="4829175" cy="4829175"/>
          </a:xfrm>
          <a:prstGeom prst="rect">
            <a:avLst/>
          </a:prstGeom>
        </p:spPr>
      </p:pic>
    </p:spTree>
    <p:extLst>
      <p:ext uri="{BB962C8B-B14F-4D97-AF65-F5344CB8AC3E}">
        <p14:creationId xmlns:p14="http://schemas.microsoft.com/office/powerpoint/2010/main" val="182169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B852CC-00DC-46C0-B0FB-5B3E2AE2FF14}"/>
              </a:ext>
            </a:extLst>
          </p:cNvPr>
          <p:cNvPicPr>
            <a:picLocks noChangeAspect="1"/>
          </p:cNvPicPr>
          <p:nvPr/>
        </p:nvPicPr>
        <p:blipFill rotWithShape="1">
          <a:blip r:embed="rId4"/>
          <a:srcRect l="13294" r="7919"/>
          <a:stretch/>
        </p:blipFill>
        <p:spPr>
          <a:xfrm>
            <a:off x="643467" y="643467"/>
            <a:ext cx="10905066" cy="5571066"/>
          </a:xfrm>
          <a:prstGeom prst="rect">
            <a:avLst/>
          </a:prstGeom>
        </p:spPr>
      </p:pic>
      <p:pic>
        <p:nvPicPr>
          <p:cNvPr id="2" name="hi welcome to chilis vine">
            <a:hlinkClick r:id="" action="ppaction://media"/>
            <a:extLst>
              <a:ext uri="{FF2B5EF4-FFF2-40B4-BE49-F238E27FC236}">
                <a16:creationId xmlns:a16="http://schemas.microsoft.com/office/drawing/2014/main" id="{DE60C11F-AF02-44DA-AD99-A6713DB5D8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17875" y="643467"/>
            <a:ext cx="5571066" cy="5571066"/>
          </a:xfrm>
          <a:prstGeom prst="rect">
            <a:avLst/>
          </a:prstGeom>
        </p:spPr>
      </p:pic>
    </p:spTree>
    <p:extLst>
      <p:ext uri="{BB962C8B-B14F-4D97-AF65-F5344CB8AC3E}">
        <p14:creationId xmlns:p14="http://schemas.microsoft.com/office/powerpoint/2010/main" val="276591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05D7-238E-483F-8723-FBCC7B1E809C}"/>
              </a:ext>
            </a:extLst>
          </p:cNvPr>
          <p:cNvSpPr>
            <a:spLocks noGrp="1"/>
          </p:cNvSpPr>
          <p:nvPr>
            <p:ph type="ctrTitle"/>
          </p:nvPr>
        </p:nvSpPr>
        <p:spPr>
          <a:xfrm>
            <a:off x="810001" y="2303147"/>
            <a:ext cx="3586635" cy="1125853"/>
          </a:xfrm>
        </p:spPr>
        <p:txBody>
          <a:bodyPr/>
          <a:lstStyle/>
          <a:p>
            <a:r>
              <a:rPr lang="en-US" dirty="0" err="1"/>
              <a:t>Vinescript</a:t>
            </a:r>
            <a:endParaRPr lang="en-US" dirty="0"/>
          </a:p>
        </p:txBody>
      </p:sp>
      <p:sp>
        <p:nvSpPr>
          <p:cNvPr id="3" name="Subtitle 2">
            <a:extLst>
              <a:ext uri="{FF2B5EF4-FFF2-40B4-BE49-F238E27FC236}">
                <a16:creationId xmlns:a16="http://schemas.microsoft.com/office/drawing/2014/main" id="{0FD54E67-C984-4A05-92E9-419BC6A8E617}"/>
              </a:ext>
            </a:extLst>
          </p:cNvPr>
          <p:cNvSpPr>
            <a:spLocks noGrp="1"/>
          </p:cNvSpPr>
          <p:nvPr>
            <p:ph type="subTitle" idx="1"/>
          </p:nvPr>
        </p:nvSpPr>
        <p:spPr/>
        <p:txBody>
          <a:bodyPr/>
          <a:lstStyle/>
          <a:p>
            <a:r>
              <a:rPr lang="en-US" dirty="0"/>
              <a:t>Parker Bath, Amaya </a:t>
            </a:r>
            <a:r>
              <a:rPr lang="en-US" dirty="0" err="1"/>
              <a:t>Alviz</a:t>
            </a:r>
            <a:r>
              <a:rPr lang="en-US" dirty="0"/>
              <a:t>, Tyler Ilunga, Brandon Holmes, Seth Cassellius</a:t>
            </a:r>
          </a:p>
        </p:txBody>
      </p:sp>
      <p:pic>
        <p:nvPicPr>
          <p:cNvPr id="5" name="Picture 4" descr="A collage of a person&#10;&#10;Description automatically generated with medium confidence">
            <a:extLst>
              <a:ext uri="{FF2B5EF4-FFF2-40B4-BE49-F238E27FC236}">
                <a16:creationId xmlns:a16="http://schemas.microsoft.com/office/drawing/2014/main" id="{223C3D2B-34D1-4005-B42A-BCAF973BB5CC}"/>
              </a:ext>
            </a:extLst>
          </p:cNvPr>
          <p:cNvPicPr>
            <a:picLocks noChangeAspect="1"/>
          </p:cNvPicPr>
          <p:nvPr/>
        </p:nvPicPr>
        <p:blipFill>
          <a:blip r:embed="rId2"/>
          <a:stretch>
            <a:fillRect/>
          </a:stretch>
        </p:blipFill>
        <p:spPr>
          <a:xfrm>
            <a:off x="5234939" y="0"/>
            <a:ext cx="4914503" cy="4914503"/>
          </a:xfrm>
          <a:prstGeom prst="rect">
            <a:avLst/>
          </a:prstGeom>
        </p:spPr>
      </p:pic>
      <p:sp>
        <p:nvSpPr>
          <p:cNvPr id="6" name="Subtitle 2">
            <a:extLst>
              <a:ext uri="{FF2B5EF4-FFF2-40B4-BE49-F238E27FC236}">
                <a16:creationId xmlns:a16="http://schemas.microsoft.com/office/drawing/2014/main" id="{18E0C88E-01C9-4281-8A50-D407AC6AE868}"/>
              </a:ext>
            </a:extLst>
          </p:cNvPr>
          <p:cNvSpPr txBox="1">
            <a:spLocks/>
          </p:cNvSpPr>
          <p:nvPr/>
        </p:nvSpPr>
        <p:spPr>
          <a:xfrm>
            <a:off x="810001" y="3633991"/>
            <a:ext cx="3258870" cy="982272"/>
          </a:xfrm>
          <a:prstGeom prst="rect">
            <a:avLst/>
          </a:prstGeom>
          <a:effectLst>
            <a:outerShdw blurRad="50800" dir="14400000">
              <a:srgbClr val="000000">
                <a:alpha val="40000"/>
              </a:srgbClr>
            </a:outerShdw>
          </a:effectLst>
        </p:spPr>
        <p:txBody>
          <a:bodyPr vert="horz" lIns="91440" tIns="45720" rIns="91440" bIns="45720" rtlCol="0" anchor="t">
            <a:normAutofit fontScale="92500" lnSpcReduction="10000"/>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r>
              <a:rPr lang="en-US" sz="1600" dirty="0"/>
              <a:t> A statically typed language that</a:t>
            </a:r>
          </a:p>
          <a:p>
            <a:r>
              <a:rPr lang="en-US" sz="1600" dirty="0"/>
              <a:t> sports great functionality and a</a:t>
            </a:r>
          </a:p>
          <a:p>
            <a:r>
              <a:rPr lang="en-US" sz="1600" dirty="0"/>
              <a:t> large dose of nostalgia too.</a:t>
            </a:r>
          </a:p>
        </p:txBody>
      </p:sp>
    </p:spTree>
    <p:extLst>
      <p:ext uri="{BB962C8B-B14F-4D97-AF65-F5344CB8AC3E}">
        <p14:creationId xmlns:p14="http://schemas.microsoft.com/office/powerpoint/2010/main" val="4091200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E386-0971-4B42-8FA7-F2627BF35373}"/>
              </a:ext>
            </a:extLst>
          </p:cNvPr>
          <p:cNvSpPr>
            <a:spLocks noGrp="1"/>
          </p:cNvSpPr>
          <p:nvPr>
            <p:ph type="title"/>
          </p:nvPr>
        </p:nvSpPr>
        <p:spPr/>
        <p:txBody>
          <a:bodyPr/>
          <a:lstStyle/>
          <a:p>
            <a:r>
              <a:rPr lang="en-US" sz="4000" dirty="0"/>
              <a:t>What is Vine?</a:t>
            </a:r>
            <a:endParaRPr lang="en-US" dirty="0"/>
          </a:p>
        </p:txBody>
      </p:sp>
      <p:sp>
        <p:nvSpPr>
          <p:cNvPr id="3" name="Content Placeholder 2">
            <a:extLst>
              <a:ext uri="{FF2B5EF4-FFF2-40B4-BE49-F238E27FC236}">
                <a16:creationId xmlns:a16="http://schemas.microsoft.com/office/drawing/2014/main" id="{1B71D1FA-EFC6-456F-94E5-8AA35D46617F}"/>
              </a:ext>
            </a:extLst>
          </p:cNvPr>
          <p:cNvSpPr>
            <a:spLocks noGrp="1"/>
          </p:cNvSpPr>
          <p:nvPr>
            <p:ph idx="1"/>
          </p:nvPr>
        </p:nvSpPr>
        <p:spPr>
          <a:xfrm>
            <a:off x="764794" y="2660698"/>
            <a:ext cx="10554574" cy="3636511"/>
          </a:xfrm>
        </p:spPr>
        <p:txBody>
          <a:bodyPr>
            <a:normAutofit/>
          </a:bodyPr>
          <a:lstStyle/>
          <a:p>
            <a:pPr marL="0" indent="0">
              <a:buNone/>
            </a:pPr>
            <a:r>
              <a:rPr lang="en-US" sz="2800" dirty="0"/>
              <a:t>Well, if you’ve been living under a rock, it’s the OG version of </a:t>
            </a:r>
            <a:r>
              <a:rPr lang="en-US" sz="2800" dirty="0" err="1"/>
              <a:t>TikTok</a:t>
            </a:r>
            <a:r>
              <a:rPr lang="en-US" sz="2800" dirty="0"/>
              <a:t> and is better in every way. </a:t>
            </a:r>
          </a:p>
          <a:p>
            <a:pPr marL="0" indent="0">
              <a:buNone/>
            </a:pPr>
            <a:endParaRPr lang="en-US" sz="2800" dirty="0"/>
          </a:p>
          <a:p>
            <a:pPr marL="0" indent="0">
              <a:buNone/>
            </a:pPr>
            <a:endParaRPr lang="en-US" sz="1600" dirty="0"/>
          </a:p>
          <a:p>
            <a:pPr marL="0" indent="0">
              <a:buNone/>
            </a:pPr>
            <a:r>
              <a:rPr lang="en-US" sz="2400" dirty="0"/>
              <a:t>Imagine making a </a:t>
            </a:r>
            <a:r>
              <a:rPr lang="en-US" sz="2400" dirty="0" err="1"/>
              <a:t>TikTokscript</a:t>
            </a:r>
            <a:r>
              <a:rPr lang="en-US" sz="2400" dirty="0"/>
              <a:t>…. Yeah, never mind, don’t hurt your brain like that.</a:t>
            </a:r>
          </a:p>
          <a:p>
            <a:pPr marL="0" indent="0">
              <a:buNone/>
            </a:pPr>
            <a:endParaRPr lang="en-US" sz="1600" dirty="0"/>
          </a:p>
        </p:txBody>
      </p:sp>
    </p:spTree>
    <p:extLst>
      <p:ext uri="{BB962C8B-B14F-4D97-AF65-F5344CB8AC3E}">
        <p14:creationId xmlns:p14="http://schemas.microsoft.com/office/powerpoint/2010/main" val="164914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B852CC-00DC-46C0-B0FB-5B3E2AE2FF14}"/>
              </a:ext>
            </a:extLst>
          </p:cNvPr>
          <p:cNvPicPr>
            <a:picLocks noChangeAspect="1"/>
          </p:cNvPicPr>
          <p:nvPr/>
        </p:nvPicPr>
        <p:blipFill rotWithShape="1">
          <a:blip r:embed="rId2"/>
          <a:srcRect l="13294" r="7919"/>
          <a:stretch/>
        </p:blipFill>
        <p:spPr>
          <a:xfrm>
            <a:off x="643467" y="643467"/>
            <a:ext cx="10905066" cy="5571066"/>
          </a:xfrm>
          <a:prstGeom prst="rect">
            <a:avLst/>
          </a:prstGeom>
        </p:spPr>
      </p:pic>
      <p:sp>
        <p:nvSpPr>
          <p:cNvPr id="2" name="TextBox 1">
            <a:extLst>
              <a:ext uri="{FF2B5EF4-FFF2-40B4-BE49-F238E27FC236}">
                <a16:creationId xmlns:a16="http://schemas.microsoft.com/office/drawing/2014/main" id="{79AFA621-B95D-44A9-8FC7-3293EBE253D3}"/>
              </a:ext>
            </a:extLst>
          </p:cNvPr>
          <p:cNvSpPr txBox="1"/>
          <p:nvPr/>
        </p:nvSpPr>
        <p:spPr>
          <a:xfrm>
            <a:off x="666475" y="751344"/>
            <a:ext cx="4175312" cy="5355312"/>
          </a:xfrm>
          <a:prstGeom prst="rect">
            <a:avLst/>
          </a:prstGeom>
          <a:noFill/>
        </p:spPr>
        <p:txBody>
          <a:bodyPr wrap="square" rtlCol="0">
            <a:spAutoFit/>
          </a:bodyPr>
          <a:lstStyle/>
          <a:p>
            <a:r>
              <a:rPr lang="en-US" dirty="0" err="1"/>
              <a:t>lookAtThisGraph</a:t>
            </a:r>
            <a:endParaRPr lang="en-US" dirty="0"/>
          </a:p>
          <a:p>
            <a:endParaRPr lang="en-US" dirty="0"/>
          </a:p>
          <a:p>
            <a:r>
              <a:rPr lang="en-US" dirty="0" err="1"/>
              <a:t>bitchIHopeTheFuckYouDo</a:t>
            </a:r>
            <a:endParaRPr lang="en-US" dirty="0"/>
          </a:p>
          <a:p>
            <a:endParaRPr lang="en-US" dirty="0"/>
          </a:p>
          <a:p>
            <a:r>
              <a:rPr lang="en-US" dirty="0" err="1"/>
              <a:t>orWhat</a:t>
            </a:r>
            <a:endParaRPr lang="en-US" dirty="0"/>
          </a:p>
          <a:p>
            <a:endParaRPr lang="en-US" dirty="0"/>
          </a:p>
          <a:p>
            <a:r>
              <a:rPr lang="en-US" dirty="0" err="1"/>
              <a:t>whenLifeGivesYouLemons</a:t>
            </a:r>
            <a:endParaRPr lang="en-US" dirty="0"/>
          </a:p>
          <a:p>
            <a:endParaRPr lang="en-US" dirty="0"/>
          </a:p>
          <a:p>
            <a:r>
              <a:rPr lang="en-US" dirty="0" err="1"/>
              <a:t>iAintNevaGunnaStopLuvinYouBiiitch</a:t>
            </a:r>
            <a:endParaRPr lang="en-US" dirty="0"/>
          </a:p>
          <a:p>
            <a:endParaRPr lang="en-US" dirty="0"/>
          </a:p>
          <a:p>
            <a:r>
              <a:rPr lang="en-US" dirty="0"/>
              <a:t>yeet</a:t>
            </a:r>
          </a:p>
          <a:p>
            <a:endParaRPr lang="en-US" dirty="0"/>
          </a:p>
          <a:p>
            <a:r>
              <a:rPr lang="en-US" dirty="0" err="1"/>
              <a:t>thisBitchEmpty</a:t>
            </a:r>
            <a:endParaRPr lang="en-US" dirty="0"/>
          </a:p>
          <a:p>
            <a:endParaRPr lang="en-US" dirty="0"/>
          </a:p>
          <a:p>
            <a:r>
              <a:rPr lang="en-US" dirty="0" err="1"/>
              <a:t>iSureHopeItDoes</a:t>
            </a:r>
            <a:endParaRPr lang="en-US" dirty="0"/>
          </a:p>
          <a:p>
            <a:endParaRPr lang="en-US" dirty="0"/>
          </a:p>
          <a:p>
            <a:r>
              <a:rPr lang="en-US" dirty="0" err="1"/>
              <a:t>thatIsNotCorrect</a:t>
            </a:r>
            <a:endParaRPr lang="en-US" dirty="0"/>
          </a:p>
          <a:p>
            <a:endParaRPr lang="en-US" dirty="0"/>
          </a:p>
          <a:p>
            <a:r>
              <a:rPr lang="en-US" dirty="0" err="1"/>
              <a:t>youreNotMyDad</a:t>
            </a:r>
            <a:endParaRPr lang="en-US" dirty="0"/>
          </a:p>
        </p:txBody>
      </p:sp>
      <p:sp>
        <p:nvSpPr>
          <p:cNvPr id="7" name="TextBox 6">
            <a:extLst>
              <a:ext uri="{FF2B5EF4-FFF2-40B4-BE49-F238E27FC236}">
                <a16:creationId xmlns:a16="http://schemas.microsoft.com/office/drawing/2014/main" id="{C0D82F04-D07D-4C08-8F88-AA8780586ADC}"/>
              </a:ext>
            </a:extLst>
          </p:cNvPr>
          <p:cNvSpPr txBox="1"/>
          <p:nvPr/>
        </p:nvSpPr>
        <p:spPr>
          <a:xfrm>
            <a:off x="4832090" y="751344"/>
            <a:ext cx="3818965" cy="5355312"/>
          </a:xfrm>
          <a:prstGeom prst="rect">
            <a:avLst/>
          </a:prstGeom>
          <a:noFill/>
        </p:spPr>
        <p:txBody>
          <a:bodyPr wrap="square" rtlCol="0">
            <a:spAutoFit/>
          </a:bodyPr>
          <a:lstStyle/>
          <a:p>
            <a:r>
              <a:rPr lang="en-US" dirty="0"/>
              <a:t>let</a:t>
            </a:r>
          </a:p>
          <a:p>
            <a:endParaRPr lang="en-US" dirty="0"/>
          </a:p>
          <a:p>
            <a:r>
              <a:rPr lang="en-US" dirty="0"/>
              <a:t>if</a:t>
            </a:r>
          </a:p>
          <a:p>
            <a:endParaRPr lang="en-US" dirty="0"/>
          </a:p>
          <a:p>
            <a:r>
              <a:rPr lang="en-US" dirty="0"/>
              <a:t>else</a:t>
            </a:r>
          </a:p>
          <a:p>
            <a:endParaRPr lang="en-US" dirty="0"/>
          </a:p>
          <a:p>
            <a:r>
              <a:rPr lang="en-US" dirty="0"/>
              <a:t>function</a:t>
            </a:r>
          </a:p>
          <a:p>
            <a:endParaRPr lang="en-US" dirty="0"/>
          </a:p>
          <a:p>
            <a:r>
              <a:rPr lang="en-US" dirty="0"/>
              <a:t>while</a:t>
            </a:r>
          </a:p>
          <a:p>
            <a:endParaRPr lang="en-US" dirty="0"/>
          </a:p>
          <a:p>
            <a:r>
              <a:rPr lang="en-US" dirty="0"/>
              <a:t>break</a:t>
            </a:r>
          </a:p>
          <a:p>
            <a:endParaRPr lang="en-US" dirty="0"/>
          </a:p>
          <a:p>
            <a:r>
              <a:rPr lang="en-US" dirty="0"/>
              <a:t>return</a:t>
            </a:r>
          </a:p>
          <a:p>
            <a:endParaRPr lang="en-US" dirty="0"/>
          </a:p>
          <a:p>
            <a:r>
              <a:rPr lang="en-US" dirty="0"/>
              <a:t>true</a:t>
            </a:r>
          </a:p>
          <a:p>
            <a:endParaRPr lang="en-US" dirty="0"/>
          </a:p>
          <a:p>
            <a:r>
              <a:rPr lang="en-US" dirty="0"/>
              <a:t>false</a:t>
            </a:r>
          </a:p>
          <a:p>
            <a:endParaRPr lang="en-US" dirty="0"/>
          </a:p>
          <a:p>
            <a:r>
              <a:rPr lang="en-US" dirty="0"/>
              <a:t>negation</a:t>
            </a:r>
          </a:p>
        </p:txBody>
      </p:sp>
      <p:pic>
        <p:nvPicPr>
          <p:cNvPr id="4" name="Picture 3" descr="A blurry image of a person&#10;&#10;Description automatically generated with low confidence">
            <a:extLst>
              <a:ext uri="{FF2B5EF4-FFF2-40B4-BE49-F238E27FC236}">
                <a16:creationId xmlns:a16="http://schemas.microsoft.com/office/drawing/2014/main" id="{A04AF309-4809-440C-8E01-FD309F20C489}"/>
              </a:ext>
            </a:extLst>
          </p:cNvPr>
          <p:cNvPicPr>
            <a:picLocks noChangeAspect="1"/>
          </p:cNvPicPr>
          <p:nvPr/>
        </p:nvPicPr>
        <p:blipFill>
          <a:blip r:embed="rId3"/>
          <a:stretch>
            <a:fillRect/>
          </a:stretch>
        </p:blipFill>
        <p:spPr>
          <a:xfrm>
            <a:off x="9676749" y="644902"/>
            <a:ext cx="1868625" cy="1868625"/>
          </a:xfrm>
          <a:prstGeom prst="rect">
            <a:avLst/>
          </a:prstGeom>
        </p:spPr>
      </p:pic>
      <p:pic>
        <p:nvPicPr>
          <p:cNvPr id="8" name="Picture 7" descr="A picture containing text, person&#10;&#10;Description automatically generated">
            <a:extLst>
              <a:ext uri="{FF2B5EF4-FFF2-40B4-BE49-F238E27FC236}">
                <a16:creationId xmlns:a16="http://schemas.microsoft.com/office/drawing/2014/main" id="{5917E5BD-11BD-42B5-9501-62BEA4BF10B3}"/>
              </a:ext>
            </a:extLst>
          </p:cNvPr>
          <p:cNvPicPr>
            <a:picLocks noChangeAspect="1"/>
          </p:cNvPicPr>
          <p:nvPr/>
        </p:nvPicPr>
        <p:blipFill>
          <a:blip r:embed="rId4"/>
          <a:stretch>
            <a:fillRect/>
          </a:stretch>
        </p:blipFill>
        <p:spPr>
          <a:xfrm>
            <a:off x="9676749" y="2522400"/>
            <a:ext cx="1868625" cy="1868625"/>
          </a:xfrm>
          <a:prstGeom prst="rect">
            <a:avLst/>
          </a:prstGeom>
        </p:spPr>
      </p:pic>
      <p:pic>
        <p:nvPicPr>
          <p:cNvPr id="11" name="Picture 10" descr="A picture containing text, person&#10;&#10;Description automatically generated">
            <a:extLst>
              <a:ext uri="{FF2B5EF4-FFF2-40B4-BE49-F238E27FC236}">
                <a16:creationId xmlns:a16="http://schemas.microsoft.com/office/drawing/2014/main" id="{B459D122-A781-45CF-84C3-EE466F274CAE}"/>
              </a:ext>
            </a:extLst>
          </p:cNvPr>
          <p:cNvPicPr>
            <a:picLocks noChangeAspect="1"/>
          </p:cNvPicPr>
          <p:nvPr/>
        </p:nvPicPr>
        <p:blipFill>
          <a:blip r:embed="rId5"/>
          <a:stretch>
            <a:fillRect/>
          </a:stretch>
        </p:blipFill>
        <p:spPr>
          <a:xfrm>
            <a:off x="9673545" y="4398168"/>
            <a:ext cx="1871830" cy="1812967"/>
          </a:xfrm>
          <a:prstGeom prst="rect">
            <a:avLst/>
          </a:prstGeom>
        </p:spPr>
      </p:pic>
      <p:pic>
        <p:nvPicPr>
          <p:cNvPr id="21" name="Picture 20" descr="A person holding a guitar&#10;&#10;Description automatically generated with medium confidence">
            <a:extLst>
              <a:ext uri="{FF2B5EF4-FFF2-40B4-BE49-F238E27FC236}">
                <a16:creationId xmlns:a16="http://schemas.microsoft.com/office/drawing/2014/main" id="{17C30B73-44DE-4A6B-90FF-D4B105772F4E}"/>
              </a:ext>
            </a:extLst>
          </p:cNvPr>
          <p:cNvPicPr>
            <a:picLocks noChangeAspect="1"/>
          </p:cNvPicPr>
          <p:nvPr/>
        </p:nvPicPr>
        <p:blipFill>
          <a:blip r:embed="rId6"/>
          <a:stretch>
            <a:fillRect/>
          </a:stretch>
        </p:blipFill>
        <p:spPr>
          <a:xfrm>
            <a:off x="7056592" y="2522272"/>
            <a:ext cx="1875896" cy="1875896"/>
          </a:xfrm>
          <a:prstGeom prst="rect">
            <a:avLst/>
          </a:prstGeom>
        </p:spPr>
      </p:pic>
      <p:pic>
        <p:nvPicPr>
          <p:cNvPr id="15" name="Picture 14" descr="A person holding a tablet&#10;&#10;Description automatically generated with low confidence">
            <a:extLst>
              <a:ext uri="{FF2B5EF4-FFF2-40B4-BE49-F238E27FC236}">
                <a16:creationId xmlns:a16="http://schemas.microsoft.com/office/drawing/2014/main" id="{BFB00587-BECE-49F7-874F-6B149AFA2778}"/>
              </a:ext>
            </a:extLst>
          </p:cNvPr>
          <p:cNvPicPr>
            <a:picLocks noChangeAspect="1"/>
          </p:cNvPicPr>
          <p:nvPr/>
        </p:nvPicPr>
        <p:blipFill>
          <a:blip r:embed="rId7"/>
          <a:stretch>
            <a:fillRect/>
          </a:stretch>
        </p:blipFill>
        <p:spPr>
          <a:xfrm>
            <a:off x="6408070" y="4369193"/>
            <a:ext cx="3260917" cy="1841941"/>
          </a:xfrm>
          <a:prstGeom prst="rect">
            <a:avLst/>
          </a:prstGeom>
        </p:spPr>
      </p:pic>
      <p:pic>
        <p:nvPicPr>
          <p:cNvPr id="19" name="Picture 18" descr="A person holding a banana&#10;&#10;Description automatically generated">
            <a:extLst>
              <a:ext uri="{FF2B5EF4-FFF2-40B4-BE49-F238E27FC236}">
                <a16:creationId xmlns:a16="http://schemas.microsoft.com/office/drawing/2014/main" id="{9F2973DE-D7E3-4C2D-87E5-550335E756F1}"/>
              </a:ext>
            </a:extLst>
          </p:cNvPr>
          <p:cNvPicPr>
            <a:picLocks noChangeAspect="1"/>
          </p:cNvPicPr>
          <p:nvPr/>
        </p:nvPicPr>
        <p:blipFill>
          <a:blip r:embed="rId8"/>
          <a:stretch>
            <a:fillRect/>
          </a:stretch>
        </p:blipFill>
        <p:spPr>
          <a:xfrm>
            <a:off x="6334062" y="643467"/>
            <a:ext cx="3334926" cy="1875896"/>
          </a:xfrm>
          <a:prstGeom prst="rect">
            <a:avLst/>
          </a:prstGeom>
        </p:spPr>
      </p:pic>
    </p:spTree>
    <p:extLst>
      <p:ext uri="{BB962C8B-B14F-4D97-AF65-F5344CB8AC3E}">
        <p14:creationId xmlns:p14="http://schemas.microsoft.com/office/powerpoint/2010/main" val="1177861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4C1EE6B-C083-4C1C-8B8B-609D7C664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B852CC-00DC-46C0-B0FB-5B3E2AE2FF14}"/>
              </a:ext>
            </a:extLst>
          </p:cNvPr>
          <p:cNvPicPr>
            <a:picLocks noChangeAspect="1"/>
          </p:cNvPicPr>
          <p:nvPr/>
        </p:nvPicPr>
        <p:blipFill rotWithShape="1">
          <a:blip r:embed="rId2"/>
          <a:srcRect l="13294" r="7919"/>
          <a:stretch/>
        </p:blipFill>
        <p:spPr>
          <a:xfrm>
            <a:off x="643467" y="643467"/>
            <a:ext cx="10905066" cy="5571066"/>
          </a:xfrm>
          <a:prstGeom prst="rect">
            <a:avLst/>
          </a:prstGeom>
        </p:spPr>
      </p:pic>
      <p:sp>
        <p:nvSpPr>
          <p:cNvPr id="2" name="TextBox 1">
            <a:extLst>
              <a:ext uri="{FF2B5EF4-FFF2-40B4-BE49-F238E27FC236}">
                <a16:creationId xmlns:a16="http://schemas.microsoft.com/office/drawing/2014/main" id="{58F971D7-C6E4-430C-A5DA-75D97CF58CAA}"/>
              </a:ext>
            </a:extLst>
          </p:cNvPr>
          <p:cNvSpPr txBox="1"/>
          <p:nvPr/>
        </p:nvSpPr>
        <p:spPr>
          <a:xfrm>
            <a:off x="2284956" y="766732"/>
            <a:ext cx="7622087" cy="5324535"/>
          </a:xfrm>
          <a:prstGeom prst="rect">
            <a:avLst/>
          </a:prstGeom>
          <a:noFill/>
        </p:spPr>
        <p:txBody>
          <a:bodyPr wrap="square" rtlCol="0">
            <a:spAutoFit/>
          </a:bodyPr>
          <a:lstStyle/>
          <a:p>
            <a:r>
              <a:rPr lang="en-US" sz="2000" b="0" dirty="0" err="1">
                <a:effectLst/>
                <a:latin typeface="Consolas" panose="020B0609020204030204" pitchFamily="49" charset="0"/>
              </a:rPr>
              <a:t>whenLifeGivesYouLemons</a:t>
            </a:r>
            <a:r>
              <a:rPr lang="en-US" sz="2000" b="0" dirty="0">
                <a:effectLst/>
                <a:latin typeface="Consolas" panose="020B0609020204030204" pitchFamily="49" charset="0"/>
              </a:rPr>
              <a:t> int </a:t>
            </a:r>
            <a:r>
              <a:rPr lang="en-US" sz="2000" b="0" dirty="0" err="1">
                <a:effectLst/>
                <a:latin typeface="Consolas" panose="020B0609020204030204" pitchFamily="49" charset="0"/>
              </a:rPr>
              <a:t>fibonacci</a:t>
            </a:r>
            <a:r>
              <a:rPr lang="en-US" sz="2000" b="0" dirty="0">
                <a:effectLst/>
                <a:latin typeface="Consolas" panose="020B0609020204030204" pitchFamily="49" charset="0"/>
              </a:rPr>
              <a:t>(int n) {</a:t>
            </a:r>
          </a:p>
          <a:p>
            <a:r>
              <a:rPr lang="en-US" sz="2000" b="0" dirty="0">
                <a:effectLst/>
                <a:latin typeface="Consolas" panose="020B0609020204030204" pitchFamily="49" charset="0"/>
              </a:rPr>
              <a:t>       </a:t>
            </a:r>
            <a:r>
              <a:rPr lang="en-US" sz="2000" b="0" dirty="0" err="1">
                <a:effectLst/>
                <a:latin typeface="Consolas" panose="020B0609020204030204" pitchFamily="49" charset="0"/>
              </a:rPr>
              <a:t>bitchIHopeTheFuckYouDo</a:t>
            </a:r>
            <a:r>
              <a:rPr lang="en-US" sz="2000" b="0" dirty="0">
                <a:effectLst/>
                <a:latin typeface="Consolas" panose="020B0609020204030204" pitchFamily="49" charset="0"/>
              </a:rPr>
              <a:t>(n == 0) </a:t>
            </a:r>
          </a:p>
          <a:p>
            <a:r>
              <a:rPr lang="en-US" sz="2000" b="0" dirty="0">
                <a:effectLst/>
                <a:latin typeface="Consolas" panose="020B0609020204030204" pitchFamily="49" charset="0"/>
              </a:rPr>
              <a:t>           </a:t>
            </a:r>
            <a:r>
              <a:rPr lang="en-US" sz="2000" b="0" dirty="0" err="1">
                <a:effectLst/>
                <a:latin typeface="Consolas" panose="020B0609020204030204" pitchFamily="49" charset="0"/>
              </a:rPr>
              <a:t>thisBitchEmpty</a:t>
            </a:r>
            <a:r>
              <a:rPr lang="en-US" sz="2000" b="0" dirty="0">
                <a:effectLst/>
                <a:latin typeface="Consolas" panose="020B0609020204030204" pitchFamily="49" charset="0"/>
              </a:rPr>
              <a:t> 0</a:t>
            </a:r>
          </a:p>
          <a:p>
            <a:r>
              <a:rPr lang="en-US" sz="2000" b="0" dirty="0">
                <a:effectLst/>
                <a:latin typeface="Consolas" panose="020B0609020204030204" pitchFamily="49" charset="0"/>
              </a:rPr>
              <a:t>       </a:t>
            </a:r>
            <a:r>
              <a:rPr lang="en-US" sz="2000" b="0" dirty="0" err="1">
                <a:effectLst/>
                <a:latin typeface="Consolas" panose="020B0609020204030204" pitchFamily="49" charset="0"/>
              </a:rPr>
              <a:t>orWhat</a:t>
            </a:r>
            <a:endParaRPr lang="en-US" sz="2000" b="0" dirty="0">
              <a:effectLst/>
              <a:latin typeface="Consolas" panose="020B0609020204030204" pitchFamily="49" charset="0"/>
            </a:endParaRPr>
          </a:p>
          <a:p>
            <a:r>
              <a:rPr lang="en-US" sz="2000" b="0" dirty="0">
                <a:effectLst/>
                <a:latin typeface="Consolas" panose="020B0609020204030204" pitchFamily="49" charset="0"/>
              </a:rPr>
              <a:t>           </a:t>
            </a:r>
            <a:r>
              <a:rPr lang="en-US" sz="2000" b="0" dirty="0" err="1">
                <a:effectLst/>
                <a:latin typeface="Consolas" panose="020B0609020204030204" pitchFamily="49" charset="0"/>
              </a:rPr>
              <a:t>lookAtThisGraph</a:t>
            </a:r>
            <a:r>
              <a:rPr lang="en-US" sz="2000" b="0" dirty="0">
                <a:effectLst/>
                <a:latin typeface="Consolas" panose="020B0609020204030204" pitchFamily="49" charset="0"/>
              </a:rPr>
              <a:t> x = 0</a:t>
            </a:r>
          </a:p>
          <a:p>
            <a:r>
              <a:rPr lang="en-US" sz="2000" b="0" dirty="0">
                <a:effectLst/>
                <a:latin typeface="Consolas" panose="020B0609020204030204" pitchFamily="49" charset="0"/>
              </a:rPr>
              <a:t>           </a:t>
            </a:r>
            <a:r>
              <a:rPr lang="en-US" sz="2000" b="0" dirty="0" err="1">
                <a:effectLst/>
                <a:latin typeface="Consolas" panose="020B0609020204030204" pitchFamily="49" charset="0"/>
              </a:rPr>
              <a:t>lookAtThisGraph</a:t>
            </a:r>
            <a:r>
              <a:rPr lang="en-US" sz="2000" b="0" dirty="0">
                <a:effectLst/>
                <a:latin typeface="Consolas" panose="020B0609020204030204" pitchFamily="49" charset="0"/>
              </a:rPr>
              <a:t> y = 1</a:t>
            </a:r>
          </a:p>
          <a:p>
            <a:r>
              <a:rPr lang="en-US" sz="2000" b="0" dirty="0">
                <a:effectLst/>
                <a:latin typeface="Consolas" panose="020B0609020204030204" pitchFamily="49" charset="0"/>
              </a:rPr>
              <a:t>           </a:t>
            </a:r>
            <a:r>
              <a:rPr lang="en-US" sz="2000" b="0" dirty="0" err="1">
                <a:effectLst/>
                <a:latin typeface="Consolas" panose="020B0609020204030204" pitchFamily="49" charset="0"/>
              </a:rPr>
              <a:t>lookAtThisGraph</a:t>
            </a:r>
            <a:r>
              <a:rPr lang="en-US" sz="2000" b="0" dirty="0">
                <a:effectLst/>
                <a:latin typeface="Consolas" panose="020B0609020204030204" pitchFamily="49" charset="0"/>
              </a:rPr>
              <a:t> </a:t>
            </a:r>
            <a:r>
              <a:rPr lang="en-US" sz="2000" b="0" dirty="0" err="1">
                <a:effectLst/>
                <a:latin typeface="Consolas" panose="020B0609020204030204" pitchFamily="49" charset="0"/>
              </a:rPr>
              <a:t>i</a:t>
            </a:r>
            <a:r>
              <a:rPr lang="en-US" sz="2000" b="0" dirty="0">
                <a:effectLst/>
                <a:latin typeface="Consolas" panose="020B0609020204030204" pitchFamily="49" charset="0"/>
              </a:rPr>
              <a:t> = 1</a:t>
            </a:r>
          </a:p>
          <a:p>
            <a:r>
              <a:rPr lang="en-US" sz="2000" b="0" dirty="0">
                <a:effectLst/>
                <a:latin typeface="Consolas" panose="020B0609020204030204" pitchFamily="49" charset="0"/>
              </a:rPr>
              <a:t>           </a:t>
            </a:r>
            <a:r>
              <a:rPr lang="en-US" sz="2000" b="0" dirty="0" err="1">
                <a:effectLst/>
                <a:latin typeface="Consolas" panose="020B0609020204030204" pitchFamily="49" charset="0"/>
              </a:rPr>
              <a:t>iAintNevaGunnaStopLuvinYouBiiitch</a:t>
            </a:r>
            <a:r>
              <a:rPr lang="en-US" sz="2000" b="0" dirty="0">
                <a:effectLst/>
                <a:latin typeface="Consolas" panose="020B0609020204030204" pitchFamily="49" charset="0"/>
              </a:rPr>
              <a:t>(</a:t>
            </a:r>
            <a:r>
              <a:rPr lang="en-US" sz="2000" b="0" dirty="0" err="1">
                <a:effectLst/>
                <a:latin typeface="Consolas" panose="020B0609020204030204" pitchFamily="49" charset="0"/>
              </a:rPr>
              <a:t>i</a:t>
            </a:r>
            <a:r>
              <a:rPr lang="en-US" sz="2000" b="0" dirty="0">
                <a:effectLst/>
                <a:latin typeface="Consolas" panose="020B0609020204030204" pitchFamily="49" charset="0"/>
              </a:rPr>
              <a:t> &lt; n) {</a:t>
            </a:r>
          </a:p>
          <a:p>
            <a:r>
              <a:rPr lang="en-US" sz="2000" b="0" dirty="0">
                <a:effectLst/>
                <a:latin typeface="Consolas" panose="020B0609020204030204" pitchFamily="49" charset="0"/>
              </a:rPr>
              <a:t>               </a:t>
            </a:r>
            <a:r>
              <a:rPr lang="en-US" sz="2000" b="0" dirty="0" err="1">
                <a:effectLst/>
                <a:latin typeface="Consolas" panose="020B0609020204030204" pitchFamily="49" charset="0"/>
              </a:rPr>
              <a:t>lookAtThisGraph</a:t>
            </a:r>
            <a:r>
              <a:rPr lang="en-US" sz="2000" b="0" dirty="0">
                <a:effectLst/>
                <a:latin typeface="Consolas" panose="020B0609020204030204" pitchFamily="49" charset="0"/>
              </a:rPr>
              <a:t> z = x + y</a:t>
            </a:r>
          </a:p>
          <a:p>
            <a:r>
              <a:rPr lang="en-US" sz="2000" b="0" dirty="0">
                <a:effectLst/>
                <a:latin typeface="Consolas" panose="020B0609020204030204" pitchFamily="49" charset="0"/>
              </a:rPr>
              <a:t>               x = y</a:t>
            </a:r>
          </a:p>
          <a:p>
            <a:r>
              <a:rPr lang="en-US" sz="2000" b="0" dirty="0">
                <a:effectLst/>
                <a:latin typeface="Consolas" panose="020B0609020204030204" pitchFamily="49" charset="0"/>
              </a:rPr>
              <a:t>               y = z</a:t>
            </a:r>
          </a:p>
          <a:p>
            <a:r>
              <a:rPr lang="en-US" sz="2000" b="0" dirty="0">
                <a:effectLst/>
                <a:latin typeface="Consolas" panose="020B0609020204030204" pitchFamily="49" charset="0"/>
              </a:rPr>
              <a:t>           }</a:t>
            </a:r>
          </a:p>
          <a:p>
            <a:r>
              <a:rPr lang="en-US" sz="2000" b="0" dirty="0">
                <a:effectLst/>
                <a:latin typeface="Consolas" panose="020B0609020204030204" pitchFamily="49" charset="0"/>
              </a:rPr>
              <a:t>           </a:t>
            </a:r>
            <a:r>
              <a:rPr lang="en-US" sz="2000" b="0" dirty="0" err="1">
                <a:effectLst/>
                <a:latin typeface="Consolas" panose="020B0609020204030204" pitchFamily="49" charset="0"/>
              </a:rPr>
              <a:t>thisBitchEmpty</a:t>
            </a:r>
            <a:r>
              <a:rPr lang="en-US" sz="2000" b="0" dirty="0">
                <a:effectLst/>
                <a:latin typeface="Consolas" panose="020B0609020204030204" pitchFamily="49" charset="0"/>
              </a:rPr>
              <a:t> y</a:t>
            </a:r>
          </a:p>
          <a:p>
            <a:br>
              <a:rPr lang="en-US" sz="2000" b="0" dirty="0">
                <a:effectLst/>
                <a:latin typeface="Consolas" panose="020B0609020204030204" pitchFamily="49" charset="0"/>
              </a:rPr>
            </a:br>
            <a:r>
              <a:rPr lang="en-US" sz="2000" b="0" dirty="0">
                <a:effectLst/>
                <a:latin typeface="Consolas" panose="020B0609020204030204" pitchFamily="49" charset="0"/>
              </a:rPr>
              <a:t>    }</a:t>
            </a:r>
          </a:p>
          <a:p>
            <a:r>
              <a:rPr lang="en-US" sz="2000" b="0" dirty="0">
                <a:effectLst/>
                <a:latin typeface="Consolas" panose="020B0609020204030204" pitchFamily="49" charset="0"/>
              </a:rPr>
              <a:t>    </a:t>
            </a:r>
            <a:r>
              <a:rPr lang="en-US" sz="2000" b="0" dirty="0" err="1">
                <a:effectLst/>
                <a:latin typeface="Consolas" panose="020B0609020204030204" pitchFamily="49" charset="0"/>
              </a:rPr>
              <a:t>lookAtThisGraph</a:t>
            </a:r>
            <a:r>
              <a:rPr lang="en-US" sz="2000" b="0" dirty="0">
                <a:effectLst/>
                <a:latin typeface="Consolas" panose="020B0609020204030204" pitchFamily="49" charset="0"/>
              </a:rPr>
              <a:t> times = 10</a:t>
            </a:r>
          </a:p>
          <a:p>
            <a:r>
              <a:rPr lang="en-US" sz="2000" b="0" dirty="0">
                <a:effectLst/>
                <a:latin typeface="Consolas" panose="020B0609020204030204" pitchFamily="49" charset="0"/>
              </a:rPr>
              <a:t>    </a:t>
            </a:r>
            <a:r>
              <a:rPr lang="en-US" sz="2000" b="0" dirty="0" err="1">
                <a:effectLst/>
                <a:latin typeface="Consolas" panose="020B0609020204030204" pitchFamily="49" charset="0"/>
              </a:rPr>
              <a:t>fibonacci</a:t>
            </a:r>
            <a:r>
              <a:rPr lang="en-US" sz="2000" b="0" dirty="0">
                <a:effectLst/>
                <a:latin typeface="Consolas" panose="020B0609020204030204" pitchFamily="49" charset="0"/>
              </a:rPr>
              <a:t>(times)</a:t>
            </a:r>
          </a:p>
        </p:txBody>
      </p:sp>
    </p:spTree>
    <p:extLst>
      <p:ext uri="{BB962C8B-B14F-4D97-AF65-F5344CB8AC3E}">
        <p14:creationId xmlns:p14="http://schemas.microsoft.com/office/powerpoint/2010/main" val="2736977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D335-1F5D-4491-8905-0A0BEDF15FC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D9CFC84-BE25-490E-B368-537198CA1E42}"/>
              </a:ext>
            </a:extLst>
          </p:cNvPr>
          <p:cNvSpPr>
            <a:spLocks noGrp="1"/>
          </p:cNvSpPr>
          <p:nvPr>
            <p:ph idx="1"/>
          </p:nvPr>
        </p:nvSpPr>
        <p:spPr/>
        <p:txBody>
          <a:bodyPr/>
          <a:lstStyle/>
          <a:p>
            <a:r>
              <a:rPr lang="en-US" dirty="0"/>
              <a:t>There are far too many prime Vines to encapsulate in one coding language, and even harder to have them make sense as keywords.</a:t>
            </a:r>
          </a:p>
          <a:p>
            <a:r>
              <a:rPr lang="en-US" dirty="0"/>
              <a:t>“To dumb it down, I think that there were things we needed to fix that we didn’t realize were broken until we got to the analyzer. So, it’s safe to say our analyzer was a bitch and a half.” – Parker Bath</a:t>
            </a:r>
          </a:p>
          <a:p>
            <a:r>
              <a:rPr lang="en-US" dirty="0"/>
              <a:t>“It was difficult to keep working when we were all in Zoom and the VS Code live share and I kept hearing vine compilations coming from Parker because he was our dedicated research specialist, and I wanted to watch the vines too </a:t>
            </a:r>
            <a:r>
              <a:rPr lang="en-US" dirty="0">
                <a:sym typeface="Wingdings" panose="05000000000000000000" pitchFamily="2" charset="2"/>
              </a:rPr>
              <a:t></a:t>
            </a:r>
            <a:r>
              <a:rPr lang="en-US" dirty="0"/>
              <a:t>” – Seth Cassellius</a:t>
            </a:r>
          </a:p>
          <a:p>
            <a:r>
              <a:rPr lang="en-US" dirty="0" err="1"/>
              <a:t>Vinescript</a:t>
            </a:r>
            <a:r>
              <a:rPr lang="en-US" dirty="0"/>
              <a:t> is incredibly hard to read &amp; write. It’s even harder to not laugh while reading it.</a:t>
            </a:r>
          </a:p>
        </p:txBody>
      </p:sp>
    </p:spTree>
    <p:extLst>
      <p:ext uri="{BB962C8B-B14F-4D97-AF65-F5344CB8AC3E}">
        <p14:creationId xmlns:p14="http://schemas.microsoft.com/office/powerpoint/2010/main" val="1356423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D335-1F5D-4491-8905-0A0BEDF15FC3}"/>
              </a:ext>
            </a:extLst>
          </p:cNvPr>
          <p:cNvSpPr>
            <a:spLocks noGrp="1"/>
          </p:cNvSpPr>
          <p:nvPr>
            <p:ph type="title"/>
          </p:nvPr>
        </p:nvSpPr>
        <p:spPr/>
        <p:txBody>
          <a:bodyPr/>
          <a:lstStyle/>
          <a:p>
            <a:r>
              <a:rPr lang="en-US" dirty="0"/>
              <a:t>Lessons</a:t>
            </a:r>
          </a:p>
        </p:txBody>
      </p:sp>
      <p:sp>
        <p:nvSpPr>
          <p:cNvPr id="3" name="Content Placeholder 2">
            <a:extLst>
              <a:ext uri="{FF2B5EF4-FFF2-40B4-BE49-F238E27FC236}">
                <a16:creationId xmlns:a16="http://schemas.microsoft.com/office/drawing/2014/main" id="{3D9CFC84-BE25-490E-B368-537198CA1E42}"/>
              </a:ext>
            </a:extLst>
          </p:cNvPr>
          <p:cNvSpPr>
            <a:spLocks noGrp="1"/>
          </p:cNvSpPr>
          <p:nvPr>
            <p:ph idx="1"/>
          </p:nvPr>
        </p:nvSpPr>
        <p:spPr>
          <a:xfrm>
            <a:off x="242039" y="1962000"/>
            <a:ext cx="5633935" cy="4816258"/>
          </a:xfrm>
        </p:spPr>
        <p:txBody>
          <a:bodyPr>
            <a:normAutofit/>
          </a:bodyPr>
          <a:lstStyle/>
          <a:p>
            <a:r>
              <a:rPr lang="en-US" dirty="0"/>
              <a:t>When you get frustrated, with compliers or just with life, go watch some Vine Compilations.</a:t>
            </a:r>
          </a:p>
          <a:p>
            <a:r>
              <a:rPr lang="en-US" dirty="0" err="1"/>
              <a:t>Toal’s</a:t>
            </a:r>
            <a:r>
              <a:rPr lang="en-US" dirty="0"/>
              <a:t> notes are god tier. Like, other schools use his notes?!?! It’s honestly depressing when you’re trying to study for any class outside of CS. I’ve actually been stuck in other classes and had to google something complex and frustrating, and </a:t>
            </a:r>
            <a:r>
              <a:rPr lang="en-US" dirty="0" err="1"/>
              <a:t>Toal’s</a:t>
            </a:r>
            <a:r>
              <a:rPr lang="en-US" dirty="0"/>
              <a:t> notes are the #1 result.</a:t>
            </a:r>
          </a:p>
          <a:p>
            <a:r>
              <a:rPr lang="en-US" dirty="0"/>
              <a:t>How to use VS Code live share to collaborate with my team effectively over a distance.</a:t>
            </a:r>
          </a:p>
        </p:txBody>
      </p:sp>
      <p:pic>
        <p:nvPicPr>
          <p:cNvPr id="5" name="Picture 4" descr="A picture containing text, car&#10;&#10;Description automatically generated">
            <a:extLst>
              <a:ext uri="{FF2B5EF4-FFF2-40B4-BE49-F238E27FC236}">
                <a16:creationId xmlns:a16="http://schemas.microsoft.com/office/drawing/2014/main" id="{0E7CD019-9957-4031-ACB8-BB65FF24BC92}"/>
              </a:ext>
            </a:extLst>
          </p:cNvPr>
          <p:cNvPicPr>
            <a:picLocks noChangeAspect="1"/>
          </p:cNvPicPr>
          <p:nvPr/>
        </p:nvPicPr>
        <p:blipFill>
          <a:blip r:embed="rId2"/>
          <a:stretch>
            <a:fillRect/>
          </a:stretch>
        </p:blipFill>
        <p:spPr>
          <a:xfrm>
            <a:off x="7601079" y="1954062"/>
            <a:ext cx="4155825" cy="2336608"/>
          </a:xfrm>
          <a:prstGeom prst="rect">
            <a:avLst/>
          </a:prstGeom>
        </p:spPr>
      </p:pic>
      <p:sp>
        <p:nvSpPr>
          <p:cNvPr id="8" name="TextBox 7">
            <a:extLst>
              <a:ext uri="{FF2B5EF4-FFF2-40B4-BE49-F238E27FC236}">
                <a16:creationId xmlns:a16="http://schemas.microsoft.com/office/drawing/2014/main" id="{9017D62D-6183-4316-AD68-B88D04C14F36}"/>
              </a:ext>
            </a:extLst>
          </p:cNvPr>
          <p:cNvSpPr txBox="1"/>
          <p:nvPr/>
        </p:nvSpPr>
        <p:spPr>
          <a:xfrm>
            <a:off x="6377732" y="2938968"/>
            <a:ext cx="1223347" cy="2862322"/>
          </a:xfrm>
          <a:prstGeom prst="rect">
            <a:avLst/>
          </a:prstGeom>
          <a:noFill/>
        </p:spPr>
        <p:txBody>
          <a:bodyPr wrap="square" rtlCol="0">
            <a:spAutoFit/>
          </a:bodyPr>
          <a:lstStyle/>
          <a:p>
            <a:pPr algn="r"/>
            <a:r>
              <a:rPr lang="en-US" dirty="0"/>
              <a:t>Analyzer:</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  Parker:</a:t>
            </a:r>
          </a:p>
        </p:txBody>
      </p:sp>
      <p:pic>
        <p:nvPicPr>
          <p:cNvPr id="10" name="Picture 9" descr="A picture containing text, outdoor, sport&#10;&#10;Description automatically generated">
            <a:extLst>
              <a:ext uri="{FF2B5EF4-FFF2-40B4-BE49-F238E27FC236}">
                <a16:creationId xmlns:a16="http://schemas.microsoft.com/office/drawing/2014/main" id="{32CCAC9F-51A9-404F-BF5D-2D42FFFD335B}"/>
              </a:ext>
            </a:extLst>
          </p:cNvPr>
          <p:cNvPicPr>
            <a:picLocks noChangeAspect="1"/>
          </p:cNvPicPr>
          <p:nvPr/>
        </p:nvPicPr>
        <p:blipFill>
          <a:blip r:embed="rId3"/>
          <a:stretch>
            <a:fillRect/>
          </a:stretch>
        </p:blipFill>
        <p:spPr>
          <a:xfrm>
            <a:off x="7607342" y="4371860"/>
            <a:ext cx="4175487" cy="2406399"/>
          </a:xfrm>
          <a:prstGeom prst="rect">
            <a:avLst/>
          </a:prstGeom>
        </p:spPr>
      </p:pic>
    </p:spTree>
    <p:extLst>
      <p:ext uri="{BB962C8B-B14F-4D97-AF65-F5344CB8AC3E}">
        <p14:creationId xmlns:p14="http://schemas.microsoft.com/office/powerpoint/2010/main" val="334541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AD6B1-9271-428B-9544-1C51A42D9B64}"/>
              </a:ext>
            </a:extLst>
          </p:cNvPr>
          <p:cNvSpPr>
            <a:spLocks noGrp="1"/>
          </p:cNvSpPr>
          <p:nvPr>
            <p:ph type="title"/>
          </p:nvPr>
        </p:nvSpPr>
        <p:spPr>
          <a:xfrm>
            <a:off x="810001" y="424328"/>
            <a:ext cx="10571998" cy="970450"/>
          </a:xfrm>
        </p:spPr>
        <p:txBody>
          <a:bodyPr/>
          <a:lstStyle/>
          <a:p>
            <a:r>
              <a:rPr lang="en-US" dirty="0"/>
              <a:t>Thank you!</a:t>
            </a:r>
          </a:p>
        </p:txBody>
      </p:sp>
      <p:pic>
        <p:nvPicPr>
          <p:cNvPr id="8" name="Vinescript Legitness Improved">
            <a:hlinkClick r:id="" action="ppaction://media"/>
            <a:extLst>
              <a:ext uri="{FF2B5EF4-FFF2-40B4-BE49-F238E27FC236}">
                <a16:creationId xmlns:a16="http://schemas.microsoft.com/office/drawing/2014/main" id="{E11B81C9-9C76-4ADC-84C0-341C8CB8B4B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63000" y="0"/>
            <a:ext cx="3429000" cy="3429000"/>
          </a:xfrm>
          <a:prstGeom prst="rect">
            <a:avLst/>
          </a:prstGeom>
        </p:spPr>
      </p:pic>
      <p:pic>
        <p:nvPicPr>
          <p:cNvPr id="9" name="say hey vinescript">
            <a:hlinkClick r:id="" action="ppaction://media"/>
            <a:extLst>
              <a:ext uri="{FF2B5EF4-FFF2-40B4-BE49-F238E27FC236}">
                <a16:creationId xmlns:a16="http://schemas.microsoft.com/office/drawing/2014/main" id="{D3D61617-4D5D-4848-8A04-B78B01CE172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763000" y="3429000"/>
            <a:ext cx="3429000" cy="3429000"/>
          </a:xfrm>
          <a:prstGeom prst="rect">
            <a:avLst/>
          </a:prstGeom>
        </p:spPr>
      </p:pic>
      <p:pic>
        <p:nvPicPr>
          <p:cNvPr id="10" name="Recording #5">
            <a:hlinkClick r:id="" action="ppaction://media"/>
            <a:extLst>
              <a:ext uri="{FF2B5EF4-FFF2-40B4-BE49-F238E27FC236}">
                <a16:creationId xmlns:a16="http://schemas.microsoft.com/office/drawing/2014/main" id="{E3030222-5A3D-4018-9F9E-D3E7CFEE264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 y="2240155"/>
            <a:ext cx="8763001" cy="4617846"/>
          </a:xfrm>
          <a:prstGeom prst="rect">
            <a:avLst/>
          </a:prstGeom>
        </p:spPr>
      </p:pic>
      <p:pic>
        <p:nvPicPr>
          <p:cNvPr id="12" name="Picture 11">
            <a:extLst>
              <a:ext uri="{FF2B5EF4-FFF2-40B4-BE49-F238E27FC236}">
                <a16:creationId xmlns:a16="http://schemas.microsoft.com/office/drawing/2014/main" id="{ABB3E22A-3C80-4823-A5A3-F6503C23E85E}"/>
              </a:ext>
            </a:extLst>
          </p:cNvPr>
          <p:cNvPicPr>
            <a:picLocks noChangeAspect="1"/>
          </p:cNvPicPr>
          <p:nvPr/>
        </p:nvPicPr>
        <p:blipFill rotWithShape="1">
          <a:blip r:embed="rId11"/>
          <a:srcRect t="-1" b="19603"/>
          <a:stretch/>
        </p:blipFill>
        <p:spPr>
          <a:xfrm>
            <a:off x="4594860" y="0"/>
            <a:ext cx="1973580" cy="2468880"/>
          </a:xfrm>
          <a:prstGeom prst="rect">
            <a:avLst/>
          </a:prstGeom>
        </p:spPr>
      </p:pic>
      <p:sp>
        <p:nvSpPr>
          <p:cNvPr id="29" name="Rectangle 28">
            <a:extLst>
              <a:ext uri="{FF2B5EF4-FFF2-40B4-BE49-F238E27FC236}">
                <a16:creationId xmlns:a16="http://schemas.microsoft.com/office/drawing/2014/main" id="{8D1B8E0C-BDA1-4953-A675-AD362F8B7369}"/>
              </a:ext>
            </a:extLst>
          </p:cNvPr>
          <p:cNvSpPr/>
          <p:nvPr/>
        </p:nvSpPr>
        <p:spPr>
          <a:xfrm>
            <a:off x="6507480" y="879074"/>
            <a:ext cx="1283709" cy="12927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F0DCAD71-2A74-4D08-8E0D-54E395BE31C2}"/>
              </a:ext>
            </a:extLst>
          </p:cNvPr>
          <p:cNvSpPr/>
          <p:nvPr/>
        </p:nvSpPr>
        <p:spPr>
          <a:xfrm rot="5400000">
            <a:off x="6351062" y="2177784"/>
            <a:ext cx="2742810" cy="287395"/>
          </a:xfrm>
          <a:prstGeom prs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21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9"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000" fill="hold"/>
                                        <p:tgtEl>
                                          <p:spTgt spid="1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32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0">
                <p:cTn id="21" repeatCount="indefinite" fill="hold" display="0">
                  <p:stCondLst>
                    <p:cond delay="indefinite"/>
                  </p:stCondLst>
                </p:cTn>
                <p:tgtEl>
                  <p:spTgt spid="10"/>
                </p:tgtEl>
              </p:cMediaNode>
            </p:video>
            <p:seq concurrent="1" nextAc="seek">
              <p:cTn id="22" restart="whenNotActive" fill="hold" evtFilter="cancelBubble" nodeType="interactiveSeq">
                <p:stCondLst>
                  <p:cond evt="onClick" delay="0">
                    <p:tgtEl>
                      <p:spTgt spid="10"/>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0"/>
                                        </p:tgtEl>
                                      </p:cBhvr>
                                    </p:cmd>
                                  </p:childTnLst>
                                </p:cTn>
                              </p:par>
                            </p:childTnLst>
                          </p:cTn>
                        </p:par>
                      </p:childTnLst>
                    </p:cTn>
                  </p:par>
                </p:childTnLst>
              </p:cTn>
              <p:nextCondLst>
                <p:cond evt="onClick" delay="0">
                  <p:tgtEl>
                    <p:spTgt spid="10"/>
                  </p:tgtEl>
                </p:cond>
              </p:nextCondLst>
            </p:seq>
            <p:video>
              <p:cMediaNode vol="0">
                <p:cTn id="27" repeatCount="indefinite" fill="hold" display="0">
                  <p:stCondLst>
                    <p:cond delay="indefinite"/>
                  </p:stCondLst>
                </p:cTn>
                <p:tgtEl>
                  <p:spTgt spid="9"/>
                </p:tgtEl>
              </p:cMediaNode>
            </p:video>
            <p:seq concurrent="1" nextAc="seek">
              <p:cTn id="28" restart="whenNotActive" fill="hold" evtFilter="cancelBubble" nodeType="interactiveSeq">
                <p:stCondLst>
                  <p:cond evt="onClick" delay="0">
                    <p:tgtEl>
                      <p:spTgt spid="9"/>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250</TotalTime>
  <Words>547</Words>
  <Application>Microsoft Office PowerPoint</Application>
  <PresentationFormat>Widescreen</PresentationFormat>
  <Paragraphs>85</Paragraphs>
  <Slides>9</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Century Gothic</vt:lpstr>
      <vt:lpstr>Consolas</vt:lpstr>
      <vt:lpstr>Wingdings 2</vt:lpstr>
      <vt:lpstr>Quotable</vt:lpstr>
      <vt:lpstr>PowerPoint Presentation</vt:lpstr>
      <vt:lpstr>PowerPoint Presentation</vt:lpstr>
      <vt:lpstr>Vinescript</vt:lpstr>
      <vt:lpstr>What is Vine?</vt:lpstr>
      <vt:lpstr>PowerPoint Presentation</vt:lpstr>
      <vt:lpstr>PowerPoint Presentation</vt:lpstr>
      <vt:lpstr>Challenges</vt:lpstr>
      <vt:lpstr>Lessons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Vinescript</dc:title>
  <dc:creator>Cassellius, Seth</dc:creator>
  <cp:lastModifiedBy>Cassellius, Seth</cp:lastModifiedBy>
  <cp:revision>1</cp:revision>
  <dcterms:created xsi:type="dcterms:W3CDTF">2021-05-04T03:03:44Z</dcterms:created>
  <dcterms:modified xsi:type="dcterms:W3CDTF">2021-05-04T07:18:58Z</dcterms:modified>
</cp:coreProperties>
</file>